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1" r:id="rId6"/>
    <p:sldId id="263" r:id="rId7"/>
    <p:sldId id="264" r:id="rId8"/>
    <p:sldId id="266" r:id="rId9"/>
    <p:sldId id="271" r:id="rId10"/>
    <p:sldId id="272" r:id="rId11"/>
    <p:sldId id="273" r:id="rId12"/>
  </p:sldIdLst>
  <p:sldSz type="screen16x9" cy="5143500" cx="9144000"/>
  <p:notesSz cx="6858000" cy="9144000"/>
  <p:embeddedFontLst>
    <p:embeddedFont>
      <p:font typeface="Calibri" panose="020F0502020204030204" pitchFamily="34" charset="0"/>
      <p:regular r:id="rId13"/>
      <p:bold r:id="rId14"/>
      <p:italic r:id="rId15"/>
      <p:boldItalic r:id="rId16"/>
    </p:embeddedFont>
    <p:embeddedFont>
      <p:font typeface="EB Garamond" panose="00000500000000000000" pitchFamily="2" charset="0"/>
      <p:regular r:id="rId17"/>
      <p:bold r:id="rId18"/>
      <p:italic r:id="rId19"/>
      <p:boldItalic r:id="rId20"/>
    </p:embeddedFont>
    <p:embeddedFont>
      <p:font typeface="Noto Sans Symbols" panose="020B0604020202020204" charset="0"/>
      <p:regular r:id="rId21"/>
      <p:bold r:id="rId22"/>
      <p:italic r:id="rId23"/>
      <p:boldItalic r:id="rId24"/>
    </p:embeddedFont>
    <p:embeddedFont>
      <p:font typeface="Public Sans" panose="020B0604020202020204" charset="0"/>
      <p:regular r:id="rId25"/>
      <p:bold r:id="rId26"/>
      <p:italic r:id="rId27"/>
      <p:boldItalic r:id="rId28"/>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1B366E"/>
    <a:srgbClr val="22366A"/>
    <a:srgbClr val="6C8DAE"/>
    <a:srgbClr val="0F467C"/>
    <a:srgbClr val="BD8738"/>
    <a:srgbClr val="BC7D2C"/>
    <a:srgbClr val="114F8D"/>
    <a:srgbClr val="152889"/>
    <a:srgbClr val="B2031D"/>
    <a:srgbClr val="E3D8DB"/>
  </p:clrMru>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9930" autoAdjust="0"/>
    <p:restoredTop sz="83396" autoAdjust="0"/>
  </p:normalViewPr>
  <p:slideViewPr>
    <p:cSldViewPr snapToGrid="0">
      <p:cViewPr>
        <p:scale>
          <a:sx n="70" d="100"/>
          <a:sy n="70" d="100"/>
        </p:scale>
        <p:origin x="1396" y="120"/>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 Id="rId21" Type="http://schemas.openxmlformats.org/officeDocument/2006/relationships/font" Target="fonts/font9.fntdata"/><Relationship Id="rId22" Type="http://schemas.openxmlformats.org/officeDocument/2006/relationships/font" Target="fonts/font10.fntdata"/><Relationship Id="rId23" Type="http://schemas.openxmlformats.org/officeDocument/2006/relationships/font" Target="fonts/font11.fntdata"/><Relationship Id="rId24" Type="http://schemas.openxmlformats.org/officeDocument/2006/relationships/font" Target="fonts/font12.fntdata"/><Relationship Id="rId25" Type="http://schemas.openxmlformats.org/officeDocument/2006/relationships/font" Target="fonts/font13.fntdata"/><Relationship Id="rId26" Type="http://schemas.openxmlformats.org/officeDocument/2006/relationships/font" Target="fonts/font14.fntdata"/><Relationship Id="rId27" Type="http://schemas.openxmlformats.org/officeDocument/2006/relationships/font" Target="fonts/font15.fntdata"/><Relationship Id="rId28" Type="http://schemas.openxmlformats.org/officeDocument/2006/relationships/font" Target="fonts/font16.fntdata"/><Relationship Id="rId29" Type="http://schemas.openxmlformats.org/officeDocument/2006/relationships/tableStyles" Target="tableStyles.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2" name="Shape 2"/>
        <p:cNvGrpSpPr/>
        <p:nvPr/>
      </p:nvGrpSpPr>
      <p:grpSpPr>
        <a:xfrm>
          <a:off x="0" y="0"/>
          <a:ext cx="0" cy="0"/>
          <a:chOff x="0" y="0"/>
          <a:chExt cx="0" cy="0"/>
        </a:xfrm>
      </p:grpSpPr>
      <p:sp>
        <p:nvSpPr>
          <p:cNvPr id="1049771"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72"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835"/>
        <p:cNvGrpSpPr/>
        <p:nvPr/>
      </p:nvGrpSpPr>
      <p:grpSpPr>
        <a:xfrm>
          <a:off x="0" y="0"/>
          <a:ext cx="0" cy="0"/>
          <a:chOff x="0" y="0"/>
          <a:chExt cx="0" cy="0"/>
        </a:xfrm>
      </p:grpSpPr>
      <p:sp>
        <p:nvSpPr>
          <p:cNvPr id="1048584"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5"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png"/><Relationship Id="rId3" Type="http://schemas.openxmlformats.org/officeDocument/2006/relationships/image" Target="../media/image31.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image" Target="../media/image35.png"/><Relationship Id="rId4"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9.png"/><Relationship Id="rId3" Type="http://schemas.openxmlformats.org/officeDocument/2006/relationships/image" Target="../media/image39.jpeg"/><Relationship Id="rId4"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9.pn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9.png"/><Relationship Id="rId3"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31" name="Shape 12"/>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xmlns:r="http://schemas.openxmlformats.org/officeDocument/2006/relationships" r:embed="rId1"/>
          <a:stretch>
            <a:fillRect/>
          </a:stretch>
        </p:blipFill>
        <p:spPr>
          <a:xfrm>
            <a:off x="0" y="4141"/>
            <a:ext cx="9144000" cy="5135217"/>
          </a:xfrm>
          <a:prstGeom prst="rect"/>
        </p:spPr>
      </p:pic>
      <p:cxnSp>
        <p:nvCxnSpPr>
          <p:cNvPr id="3145728" name="Google Shape;131;p215"/>
          <p:cNvCxnSpPr>
            <a:cxnSpLocks/>
          </p:cNvCxnSpPr>
          <p:nvPr userDrawn="1"/>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Text Placeholder 16"/>
          <p:cNvSpPr>
            <a:spLocks noGrp="1"/>
          </p:cNvSpPr>
          <p:nvPr>
            <p:ph type="body" sz="quarter" idx="11"/>
          </p:nvPr>
        </p:nvSpPr>
        <p:spPr>
          <a:xfrm>
            <a:off x="261254" y="2640951"/>
            <a:ext cx="3311679" cy="440556"/>
          </a:xfrm>
          <a:prstGeom prst="rect"/>
        </p:spPr>
        <p:txBody>
          <a:bodyPr/>
          <a:lstStyle>
            <a:lvl1pPr>
              <a:defRPr b="1" sz="24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11" name="Shape 37"/>
        <p:cNvGrpSpPr/>
        <p:nvPr/>
      </p:nvGrpSpPr>
      <p:grpSpPr>
        <a:xfrm>
          <a:off x="0" y="0"/>
          <a:ext cx="0" cy="0"/>
          <a:chOff x="0" y="0"/>
          <a:chExt cx="0" cy="0"/>
        </a:xfrm>
      </p:grpSpPr>
      <p:sp>
        <p:nvSpPr>
          <p:cNvPr id="1049499"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97"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00"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9501" name="Google Shape;48;p35"/>
          <p:cNvSpPr/>
          <p:nvPr userDrawn="1"/>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9502" name="Google Shape;49;p35"/>
          <p:cNvSpPr/>
          <p:nvPr userDrawn="1"/>
        </p:nvSpPr>
        <p:spPr>
          <a:xfrm>
            <a:off x="0" y="819942"/>
            <a:ext cx="144711" cy="323530"/>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03"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4"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1" name="Shape 37"/>
        <p:cNvGrpSpPr/>
        <p:nvPr/>
      </p:nvGrpSpPr>
      <p:grpSpPr>
        <a:xfrm>
          <a:off x="0" y="0"/>
          <a:ext cx="0" cy="0"/>
          <a:chOff x="0" y="0"/>
          <a:chExt cx="0" cy="0"/>
        </a:xfrm>
      </p:grpSpPr>
      <p:pic>
        <p:nvPicPr>
          <p:cNvPr id="2097216" name="Google Shape;102;p40" descr="Background pattern  Description automatically generated with medium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17" name="Google Shape;103;p40" descr="A group of people sitting at a table  Description automatically generated with low confidence"/>
          <p:cNvPicPr preferRelativeResize="0">
            <a:picLocks/>
          </p:cNvPicPr>
          <p:nvPr userDrawn="1"/>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218" name="Google Shape;27;p33" descr="Shape  Description automatically generated with low confidence"/>
          <p:cNvPicPr preferRelativeResize="0">
            <a:picLocks/>
          </p:cNvPicPr>
          <p:nvPr userDrawn="1"/>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923" name="Google Shape;105;p40"/>
          <p:cNvSpPr/>
          <p:nvPr userDrawn="1"/>
        </p:nvSpPr>
        <p:spPr>
          <a:xfrm>
            <a:off x="0" y="1107751"/>
            <a:ext cx="4864308" cy="2927999"/>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924" name="Google Shape;106;p40"/>
          <p:cNvSpPr/>
          <p:nvPr userDrawn="1"/>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25" name="Google Shape;50;p3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2000" i="1">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6" name="Text Placeholder 16"/>
          <p:cNvSpPr>
            <a:spLocks noGrp="1"/>
          </p:cNvSpPr>
          <p:nvPr>
            <p:ph type="body" sz="quarter" idx="13"/>
          </p:nvPr>
        </p:nvSpPr>
        <p:spPr>
          <a:xfrm>
            <a:off x="387873" y="1985160"/>
            <a:ext cx="4343206" cy="1819294"/>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0" name="Shape 37"/>
        <p:cNvGrpSpPr/>
        <p:nvPr/>
      </p:nvGrpSpPr>
      <p:grpSpPr>
        <a:xfrm>
          <a:off x="0" y="0"/>
          <a:ext cx="0" cy="0"/>
          <a:chOff x="0" y="0"/>
          <a:chExt cx="0" cy="0"/>
        </a:xfrm>
      </p:grpSpPr>
      <p:pic>
        <p:nvPicPr>
          <p:cNvPr id="2097287" name="Google Shape;117;p42"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88" name="Google Shape;118;p42"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01" name="Google Shape;119;p42"/>
          <p:cNvGrpSpPr/>
          <p:nvPr userDrawn="1"/>
        </p:nvGrpSpPr>
        <p:grpSpPr>
          <a:xfrm>
            <a:off x="-900" y="1034935"/>
            <a:ext cx="9146700" cy="1842077"/>
            <a:chOff x="-900" y="1034935"/>
            <a:chExt cx="9146700" cy="1842077"/>
          </a:xfrm>
        </p:grpSpPr>
        <p:sp>
          <p:nvSpPr>
            <p:cNvPr id="1049448" name="Google Shape;120;p42"/>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27" name="Google Shape;121;p42"/>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89" name="Google Shape;123;p42"/>
          <p:cNvPicPr preferRelativeResize="0">
            <a:picLocks/>
          </p:cNvPicPr>
          <p:nvPr userDrawn="1"/>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449" name="Google Shape;85;p3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accent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8" name="Shape 37"/>
        <p:cNvGrpSpPr/>
        <p:nvPr/>
      </p:nvGrpSpPr>
      <p:grpSpPr>
        <a:xfrm>
          <a:off x="0" y="0"/>
          <a:ext cx="0" cy="0"/>
          <a:chOff x="0" y="0"/>
          <a:chExt cx="0" cy="0"/>
        </a:xfrm>
      </p:grpSpPr>
      <p:pic>
        <p:nvPicPr>
          <p:cNvPr id="2097189" name="Google Shape;125;p43"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90" name="Google Shape;126;p43"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39" name="Google Shape;127;p43"/>
          <p:cNvCxnSpPr>
            <a:cxnSpLocks/>
          </p:cNvCxnSpPr>
          <p:nvPr userDrawn="1"/>
        </p:nvCxnSpPr>
        <p:spPr>
          <a:xfrm>
            <a:off x="-900" y="982897"/>
            <a:ext cx="9145800" cy="0"/>
          </a:xfrm>
          <a:prstGeom prst="straightConnector1"/>
          <a:noFill/>
          <a:ln w="12700" cap="flat" cmpd="sng">
            <a:solidFill>
              <a:schemeClr val="bg1">
                <a:lumMod val="75000"/>
              </a:schemeClr>
            </a:solidFill>
            <a:prstDash val="solid"/>
            <a:round/>
            <a:headEnd type="none" w="sm" len="sm"/>
            <a:tailEnd type="none" w="sm" len="sm"/>
          </a:ln>
        </p:spPr>
      </p:cxnSp>
      <p:sp>
        <p:nvSpPr>
          <p:cNvPr id="1048730" name="Google Shape;128;p43"/>
          <p:cNvSpPr/>
          <p:nvPr userDrawn="1"/>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91" name="Google Shape;129;p43"/>
          <p:cNvPicPr preferRelativeResize="0">
            <a:picLocks/>
          </p:cNvPicPr>
          <p:nvPr userDrawn="1"/>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31" name="Google Shape;85;p38"/>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3" name="Shape 37"/>
        <p:cNvGrpSpPr/>
        <p:nvPr/>
      </p:nvGrpSpPr>
      <p:grpSpPr>
        <a:xfrm>
          <a:off x="0" y="0"/>
          <a:ext cx="0" cy="0"/>
          <a:chOff x="0" y="0"/>
          <a:chExt cx="0" cy="0"/>
        </a:xfrm>
      </p:grpSpPr>
      <p:pic>
        <p:nvPicPr>
          <p:cNvPr id="2097264" name="Google Shape;117;p42"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65" name="Google Shape;118;p42"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74" name="Google Shape;119;p42"/>
          <p:cNvGrpSpPr/>
          <p:nvPr userDrawn="1"/>
        </p:nvGrpSpPr>
        <p:grpSpPr>
          <a:xfrm>
            <a:off x="-900" y="1034935"/>
            <a:ext cx="9146700" cy="1842077"/>
            <a:chOff x="-900" y="1034935"/>
            <a:chExt cx="9146700" cy="1842077"/>
          </a:xfrm>
        </p:grpSpPr>
        <p:sp>
          <p:nvSpPr>
            <p:cNvPr id="1049343" name="Google Shape;120;p42"/>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21" name="Google Shape;121;p42"/>
            <p:cNvCxnSpPr>
              <a:cxnSpLocks/>
            </p:cNvCxnSpPr>
            <p:nvPr/>
          </p:nvCxnSpPr>
          <p:spPr>
            <a:xfrm>
              <a:off x="-900" y="1034935"/>
              <a:ext cx="9145800" cy="0"/>
            </a:xfrm>
            <a:prstGeom prst="straightConnector1"/>
            <a:noFill/>
            <a:ln w="12700" cap="flat" cmpd="sng">
              <a:solidFill>
                <a:schemeClr val="bg2"/>
              </a:solidFill>
              <a:prstDash val="solid"/>
              <a:round/>
              <a:headEnd type="none" w="sm" len="sm"/>
              <a:tailEnd type="none" w="sm" len="sm"/>
            </a:ln>
          </p:spPr>
        </p:cxnSp>
      </p:grpSp>
      <p:pic>
        <p:nvPicPr>
          <p:cNvPr id="2097266" name="Google Shape;123;p42"/>
          <p:cNvPicPr preferRelativeResize="0">
            <a:picLocks/>
          </p:cNvPicPr>
          <p:nvPr userDrawn="1"/>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44" name="Google Shape;85;p3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1" name="Shape 37"/>
        <p:cNvGrpSpPr/>
        <p:nvPr/>
      </p:nvGrpSpPr>
      <p:grpSpPr>
        <a:xfrm>
          <a:off x="0" y="0"/>
          <a:ext cx="0" cy="0"/>
          <a:chOff x="0" y="0"/>
          <a:chExt cx="0" cy="0"/>
        </a:xfrm>
      </p:grpSpPr>
      <p:pic>
        <p:nvPicPr>
          <p:cNvPr id="2097168" name="Google Shape;125;p43"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9" name="Google Shape;126;p43"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29" name="Google Shape;127;p43"/>
          <p:cNvCxnSpPr>
            <a:cxnSpLocks/>
          </p:cNvCxnSpPr>
          <p:nvPr userDrawn="1"/>
        </p:nvCxnSpPr>
        <p:spPr>
          <a:xfrm>
            <a:off x="-900" y="982897"/>
            <a:ext cx="9145800" cy="0"/>
          </a:xfrm>
          <a:prstGeom prst="straightConnector1"/>
          <a:noFill/>
          <a:ln w="12700" cap="flat" cmpd="sng">
            <a:solidFill>
              <a:schemeClr val="bg1">
                <a:lumMod val="75000"/>
              </a:schemeClr>
            </a:solidFill>
            <a:prstDash val="solid"/>
            <a:round/>
            <a:headEnd type="none" w="sm" len="sm"/>
            <a:tailEnd type="none" w="sm" len="sm"/>
          </a:ln>
        </p:spPr>
      </p:cxnSp>
      <p:sp>
        <p:nvSpPr>
          <p:cNvPr id="1048642" name="Google Shape;128;p43"/>
          <p:cNvSpPr/>
          <p:nvPr userDrawn="1"/>
        </p:nvSpPr>
        <p:spPr>
          <a:xfrm>
            <a:off x="0" y="1037770"/>
            <a:ext cx="9144000" cy="1613989"/>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70" name="Google Shape;129;p43"/>
          <p:cNvPicPr preferRelativeResize="0">
            <a:picLocks/>
          </p:cNvPicPr>
          <p:nvPr userDrawn="1"/>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43" name="Google Shape;85;p38"/>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63" name="Shape 37"/>
        <p:cNvGrpSpPr/>
        <p:nvPr/>
      </p:nvGrpSpPr>
      <p:grpSpPr>
        <a:xfrm>
          <a:off x="0" y="0"/>
          <a:ext cx="0" cy="0"/>
          <a:chOff x="0" y="0"/>
          <a:chExt cx="0" cy="0"/>
        </a:xfrm>
      </p:grpSpPr>
      <p:pic>
        <p:nvPicPr>
          <p:cNvPr id="2097160" name="Google Shape;132;p44" descr="A computer on a table  Description automatically generated with medium confidence"/>
          <p:cNvPicPr preferRelativeResize="0">
            <a:picLocks/>
          </p:cNvPicPr>
          <p:nvPr userDrawn="1"/>
        </p:nvPicPr>
        <p:blipFill rotWithShape="1">
          <a:blip xmlns:r="http://schemas.openxmlformats.org/officeDocument/2006/relationships" r:embed="rId1">
            <a:alphaModFix/>
          </a:blip>
          <a:srcRect t="8552" r="1750" b="8552"/>
          <a:stretch>
            <a:fillRect/>
          </a:stretch>
        </p:blipFill>
        <p:spPr>
          <a:xfrm>
            <a:off x="-1" y="-1"/>
            <a:ext cx="9144001" cy="5143501"/>
          </a:xfrm>
          <a:prstGeom prst="rect"/>
          <a:noFill/>
          <a:ln>
            <a:noFill/>
          </a:ln>
        </p:spPr>
      </p:pic>
      <p:pic>
        <p:nvPicPr>
          <p:cNvPr id="2097161" name="Google Shape;133;p4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15" name="Google Shape;134;p44"/>
          <p:cNvSpPr/>
          <p:nvPr userDrawn="1"/>
        </p:nvSpPr>
        <p:spPr>
          <a:xfrm>
            <a:off x="2240495" y="1407885"/>
            <a:ext cx="4811571" cy="76670"/>
          </a:xfrm>
          <a:prstGeom prst="rect"/>
          <a:solidFill>
            <a:schemeClr val="accent1">
              <a:lumMod val="20000"/>
              <a:lumOff val="80000"/>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2" name="Google Shape;135;p44" descr="Shape  Description automatically generated with low confidence"/>
          <p:cNvPicPr preferRelativeResize="0">
            <a:picLocks/>
          </p:cNvPicPr>
          <p:nvPr userDrawn="1"/>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16" name="Google Shape;136;p44"/>
          <p:cNvSpPr/>
          <p:nvPr userDrawn="1"/>
        </p:nvSpPr>
        <p:spPr>
          <a:xfrm>
            <a:off x="2233323" y="613458"/>
            <a:ext cx="4818743" cy="794427"/>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617" name="Google Shape;137;p44"/>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800"/>
              <a:buNone/>
              <a:defRPr b="1" sz="1800" i="1">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18" name="Google Shape;138;p44"/>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1400" i="1">
                <a:solidFill>
                  <a:schemeClr val="tx2"/>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4" name="Shape 37"/>
        <p:cNvGrpSpPr/>
        <p:nvPr/>
      </p:nvGrpSpPr>
      <p:grpSpPr>
        <a:xfrm>
          <a:off x="0" y="0"/>
          <a:ext cx="0" cy="0"/>
          <a:chOff x="0" y="0"/>
          <a:chExt cx="0" cy="0"/>
        </a:xfrm>
      </p:grpSpPr>
      <p:pic>
        <p:nvPicPr>
          <p:cNvPr id="2097184" name="Google Shape;246;p45"/>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85" name="Google Shape;247;p45"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186" name="Google Shape;248;p45" descr="A picture containing text, dark, night sky  Description automatically generated"/>
          <p:cNvPicPr preferRelativeResize="0">
            <a:picLocks/>
          </p:cNvPicPr>
          <p:nvPr userDrawn="1"/>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187" name="Google Shape;249;p45" descr="Chart  Description automatically generated"/>
          <p:cNvPicPr preferRelativeResize="0">
            <a:picLocks/>
          </p:cNvPicPr>
          <p:nvPr userDrawn="1"/>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8696" name="Google Shape;250;p45"/>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3200"/>
              <a:buFont typeface="Public Sans"/>
              <a:buNone/>
              <a:defRPr b="1" sz="2800" i="1">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8" name="Shape 37"/>
        <p:cNvGrpSpPr/>
        <p:nvPr/>
      </p:nvGrpSpPr>
      <p:grpSpPr>
        <a:xfrm>
          <a:off x="0" y="0"/>
          <a:ext cx="0" cy="0"/>
          <a:chOff x="0" y="0"/>
          <a:chExt cx="0" cy="0"/>
        </a:xfrm>
      </p:grpSpPr>
      <p:grpSp>
        <p:nvGrpSpPr>
          <p:cNvPr id="399" name="Group 10"/>
          <p:cNvGrpSpPr/>
          <p:nvPr userDrawn="1"/>
        </p:nvGrpSpPr>
        <p:grpSpPr>
          <a:xfrm>
            <a:off x="444" y="0"/>
            <a:ext cx="9143556" cy="5143500"/>
            <a:chOff x="444" y="317809"/>
            <a:chExt cx="9143556" cy="5143500"/>
          </a:xfrm>
        </p:grpSpPr>
        <p:pic>
          <p:nvPicPr>
            <p:cNvPr id="209728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4"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5" name="Google Shape;253;p46"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86" name="Google Shape;254;p46" descr="A picture containing text  Description automatically generated"/>
          <p:cNvPicPr preferRelativeResize="0">
            <a:picLocks/>
          </p:cNvPicPr>
          <p:nvPr userDrawn="1"/>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9446" name="Google Shape;85;p38"/>
          <p:cNvSpPr txBox="1">
            <a:spLocks noGrp="1"/>
          </p:cNvSpPr>
          <p:nvPr>
            <p:ph type="body" idx="10"/>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47" name="Google Shape;35;p33"/>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240" name="Shape 37"/>
        <p:cNvGrpSpPr/>
        <p:nvPr/>
      </p:nvGrpSpPr>
      <p:grpSpPr>
        <a:xfrm>
          <a:off x="0" y="0"/>
          <a:ext cx="0" cy="0"/>
          <a:chOff x="0" y="0"/>
          <a:chExt cx="0" cy="0"/>
        </a:xfrm>
      </p:grpSpPr>
      <p:pic>
        <p:nvPicPr>
          <p:cNvPr id="2097214" name="Google Shape;258;p47"/>
          <p:cNvPicPr preferRelativeResize="0">
            <a:picLocks/>
          </p:cNvPicPr>
          <p:nvPr userDrawn="1"/>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5" name="Google Shape;259;p47"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20"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21" name="Google Shape;85;p38"/>
          <p:cNvSpPr txBox="1">
            <a:spLocks noGrp="1"/>
          </p:cNvSpPr>
          <p:nvPr>
            <p:ph type="body" idx="10" hasCustomPrompt="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8922" name="Google Shape;35;p33"/>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243" name="Shape 37"/>
        <p:cNvGrpSpPr/>
        <p:nvPr/>
      </p:nvGrpSpPr>
      <p:grpSpPr>
        <a:xfrm>
          <a:off x="0" y="0"/>
          <a:ext cx="0" cy="0"/>
          <a:chOff x="0" y="0"/>
          <a:chExt cx="0" cy="0"/>
        </a:xfrm>
      </p:grpSpPr>
      <p:grpSp>
        <p:nvGrpSpPr>
          <p:cNvPr id="244" name="Google Shape;264;p48"/>
          <p:cNvGrpSpPr/>
          <p:nvPr userDrawn="1"/>
        </p:nvGrpSpPr>
        <p:grpSpPr>
          <a:xfrm>
            <a:off x="-3149" y="1"/>
            <a:ext cx="9147149" cy="5143500"/>
            <a:chOff x="-3149" y="1"/>
            <a:chExt cx="9147149" cy="5143500"/>
          </a:xfrm>
        </p:grpSpPr>
        <p:pic>
          <p:nvPicPr>
            <p:cNvPr id="2097221" name="Google Shape;265;p48"/>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8929" name="Google Shape;266;p48"/>
            <p:cNvSpPr/>
            <p:nvPr/>
          </p:nvSpPr>
          <p:spPr>
            <a:xfrm>
              <a:off x="-938" y="2804160"/>
              <a:ext cx="9144938" cy="2339340"/>
            </a:xfrm>
            <a:prstGeom prst="rect"/>
            <a:solidFill>
              <a:schemeClr val="bg2">
                <a:alpha val="75294"/>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22" name="Picture 4"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245" name="Google Shape;268;p48"/>
          <p:cNvGrpSpPr/>
          <p:nvPr userDrawn="1"/>
        </p:nvGrpSpPr>
        <p:grpSpPr>
          <a:xfrm>
            <a:off x="2349390" y="1908808"/>
            <a:ext cx="4506182" cy="1790703"/>
            <a:chOff x="2560319" y="1790699"/>
            <a:chExt cx="4084321" cy="1623060"/>
          </a:xfrm>
        </p:grpSpPr>
        <p:sp>
          <p:nvSpPr>
            <p:cNvPr id="1048930" name="Google Shape;269;p48"/>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8931"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8932" name="Google Shape;85;p38"/>
          <p:cNvSpPr txBox="1">
            <a:spLocks noGrp="1"/>
          </p:cNvSpPr>
          <p:nvPr>
            <p:ph type="body" idx="10" hasCustomPrompt="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8933" name="Google Shape;35;p3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6" name="Shape 37"/>
        <p:cNvGrpSpPr/>
        <p:nvPr/>
      </p:nvGrpSpPr>
      <p:grpSpPr>
        <a:xfrm>
          <a:off x="0" y="0"/>
          <a:ext cx="0" cy="0"/>
          <a:chOff x="0" y="0"/>
          <a:chExt cx="0" cy="0"/>
        </a:xfrm>
      </p:grpSpPr>
      <p:pic>
        <p:nvPicPr>
          <p:cNvPr id="2097223"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93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3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36"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323" name="Shape 37"/>
        <p:cNvGrpSpPr/>
        <p:nvPr/>
      </p:nvGrpSpPr>
      <p:grpSpPr>
        <a:xfrm>
          <a:off x="0" y="0"/>
          <a:ext cx="0" cy="0"/>
          <a:chOff x="0" y="0"/>
          <a:chExt cx="0" cy="0"/>
        </a:xfrm>
      </p:grpSpPr>
      <p:grpSp>
        <p:nvGrpSpPr>
          <p:cNvPr id="324" name="Google Shape;264;p48"/>
          <p:cNvGrpSpPr/>
          <p:nvPr userDrawn="1"/>
        </p:nvGrpSpPr>
        <p:grpSpPr>
          <a:xfrm>
            <a:off x="-3149" y="1"/>
            <a:ext cx="9147149" cy="5143500"/>
            <a:chOff x="-3149" y="1"/>
            <a:chExt cx="9147149" cy="5143500"/>
          </a:xfrm>
        </p:grpSpPr>
        <p:pic>
          <p:nvPicPr>
            <p:cNvPr id="2097245" name="Google Shape;265;p48"/>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184" name="Google Shape;266;p48"/>
            <p:cNvSpPr/>
            <p:nvPr/>
          </p:nvSpPr>
          <p:spPr>
            <a:xfrm>
              <a:off x="-938" y="2804160"/>
              <a:ext cx="9144938" cy="2339340"/>
            </a:xfrm>
            <a:prstGeom prst="rect"/>
            <a:solidFill>
              <a:schemeClr val="accent1">
                <a:alpha val="75294"/>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46" name="Picture 8"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325" name="Google Shape;268;p48"/>
          <p:cNvGrpSpPr/>
          <p:nvPr userDrawn="1"/>
        </p:nvGrpSpPr>
        <p:grpSpPr>
          <a:xfrm>
            <a:off x="2349390" y="1908808"/>
            <a:ext cx="4506182" cy="1790703"/>
            <a:chOff x="2560319" y="1790699"/>
            <a:chExt cx="4084321" cy="1623060"/>
          </a:xfrm>
        </p:grpSpPr>
        <p:sp>
          <p:nvSpPr>
            <p:cNvPr id="1049185" name="Google Shape;269;p48"/>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186"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187" name="Google Shape;85;p38"/>
          <p:cNvSpPr txBox="1">
            <a:spLocks noGrp="1"/>
          </p:cNvSpPr>
          <p:nvPr>
            <p:ph type="body" idx="10" hasCustomPrompt="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accent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9188" name="Google Shape;35;p3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5" name="Shape 37"/>
        <p:cNvGrpSpPr/>
        <p:nvPr/>
      </p:nvGrpSpPr>
      <p:grpSpPr>
        <a:xfrm>
          <a:off x="0" y="0"/>
          <a:ext cx="0" cy="0"/>
          <a:chOff x="0" y="0"/>
          <a:chExt cx="0" cy="0"/>
        </a:xfrm>
      </p:grpSpPr>
      <p:sp>
        <p:nvSpPr>
          <p:cNvPr id="1049345" name="Google Shape;275;p49"/>
          <p:cNvSpPr/>
          <p:nvPr userDrawn="1"/>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267"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346"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9347" name="Google Shape;277;p49"/>
          <p:cNvSpPr/>
          <p:nvPr userDrawn="1"/>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348"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49"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4" name="Shape 37"/>
        <p:cNvGrpSpPr/>
        <p:nvPr/>
      </p:nvGrpSpPr>
      <p:grpSpPr>
        <a:xfrm>
          <a:off x="0" y="0"/>
          <a:ext cx="0" cy="0"/>
          <a:chOff x="0" y="0"/>
          <a:chExt cx="0" cy="0"/>
        </a:xfrm>
      </p:grpSpPr>
      <p:sp>
        <p:nvSpPr>
          <p:cNvPr id="1048659" name="Google Shape;275;p49"/>
          <p:cNvSpPr/>
          <p:nvPr userDrawn="1"/>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173"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660"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8661" name="Google Shape;277;p49"/>
          <p:cNvSpPr/>
          <p:nvPr userDrawn="1"/>
        </p:nvSpPr>
        <p:spPr>
          <a:xfrm>
            <a:off x="4548336" y="420700"/>
            <a:ext cx="4595664" cy="428172"/>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62"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63"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23" name="Shape 37"/>
        <p:cNvGrpSpPr/>
        <p:nvPr/>
      </p:nvGrpSpPr>
      <p:grpSpPr>
        <a:xfrm>
          <a:off x="0" y="0"/>
          <a:ext cx="0" cy="0"/>
          <a:chOff x="0" y="0"/>
          <a:chExt cx="0" cy="0"/>
        </a:xfrm>
      </p:grpSpPr>
      <p:sp>
        <p:nvSpPr>
          <p:cNvPr id="1049527" name="Google Shape;275;p49"/>
          <p:cNvSpPr/>
          <p:nvPr userDrawn="1"/>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299" name="Picture 4"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528"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9529" name="Google Shape;277;p49"/>
          <p:cNvSpPr/>
          <p:nvPr userDrawn="1"/>
        </p:nvSpPr>
        <p:spPr>
          <a:xfrm>
            <a:off x="4548336" y="420700"/>
            <a:ext cx="4595664" cy="428172"/>
          </a:xfrm>
          <a:prstGeom prst="rect"/>
          <a:solidFill>
            <a:schemeClr val="tx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30"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531"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202" name="Shape 37"/>
        <p:cNvGrpSpPr/>
        <p:nvPr/>
      </p:nvGrpSpPr>
      <p:grpSpPr>
        <a:xfrm>
          <a:off x="0" y="0"/>
          <a:ext cx="0" cy="0"/>
          <a:chOff x="0" y="0"/>
          <a:chExt cx="0" cy="0"/>
        </a:xfrm>
      </p:grpSpPr>
      <p:sp>
        <p:nvSpPr>
          <p:cNvPr id="1048810" name="Google Shape;303;p52"/>
          <p:cNvSpPr/>
          <p:nvPr userDrawn="1"/>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1" cap="none" sz="1800" i="0" strike="noStrike" u="none">
              <a:solidFill>
                <a:schemeClr val="lt1"/>
              </a:solidFill>
              <a:latin typeface="Public Sans"/>
              <a:ea typeface="Public Sans"/>
              <a:cs typeface="Public Sans"/>
              <a:sym typeface="Public Sans"/>
            </a:endParaRPr>
          </a:p>
        </p:txBody>
      </p:sp>
      <p:pic>
        <p:nvPicPr>
          <p:cNvPr id="2097199" name="Google Shape;304;p52" descr="Background pattern  Description automatically generated"/>
          <p:cNvPicPr preferRelativeResize="0">
            <a:picLocks/>
          </p:cNvPicPr>
          <p:nvPr userDrawn="1"/>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bg2"/>
          </a:solidFill>
          <a:ln>
            <a:noFill/>
          </a:ln>
        </p:spPr>
      </p:pic>
      <p:pic>
        <p:nvPicPr>
          <p:cNvPr id="2097200" name="Picture 7"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cxnSp>
        <p:nvCxnSpPr>
          <p:cNvPr id="3145751" name="Google Shape;306;p52"/>
          <p:cNvCxnSpPr>
            <a:cxnSpLocks/>
          </p:cNvCxnSpPr>
          <p:nvPr userDrawn="1"/>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01" name="Google Shape;307;p52" descr="A picture containing indoor  Description automatically generated"/>
          <p:cNvPicPr preferRelativeResize="0">
            <a:picLocks/>
          </p:cNvPicPr>
          <p:nvPr userDrawn="1"/>
        </p:nvPicPr>
        <p:blipFill rotWithShape="1">
          <a:blip xmlns:r="http://schemas.openxmlformats.org/officeDocument/2006/relationships" r:embed="rId3">
            <a:alphaModFix/>
          </a:blip>
          <a:srcRect l="20443" r="22452"/>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8811" name="Google Shape;309;p52"/>
          <p:cNvSpPr txBox="1">
            <a:spLocks noGrp="1"/>
          </p:cNvSpPr>
          <p:nvPr>
            <p:ph type="body" idx="2"/>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285750" lvl="0" marL="285750">
              <a:lnSpc>
                <a:spcPct val="100000"/>
              </a:lnSpc>
              <a:spcBef>
                <a:spcPts val="0"/>
              </a:spcBef>
              <a:spcAft>
                <a:spcPts val="0"/>
              </a:spcAft>
              <a:buClr>
                <a:schemeClr val="dk1"/>
              </a:buClr>
              <a:buSzPts val="1500"/>
              <a:buFont typeface="Wingdings" pitchFamily="2" charset="2"/>
              <a:buChar char="§"/>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2" name="Google Shape;58;p36"/>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800"/>
              <a:buFont typeface="Public Sans"/>
              <a:buNone/>
              <a:defRPr b="1" sz="28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2" name="Shape 37"/>
        <p:cNvGrpSpPr/>
        <p:nvPr/>
      </p:nvGrpSpPr>
      <p:grpSpPr>
        <a:xfrm>
          <a:off x="0" y="0"/>
          <a:ext cx="0" cy="0"/>
          <a:chOff x="0" y="0"/>
          <a:chExt cx="0" cy="0"/>
        </a:xfrm>
      </p:grpSpPr>
      <p:pic>
        <p:nvPicPr>
          <p:cNvPr id="2097233" name="Picture 20" descr="A picture containing graphical user interface  Description automatically generated"/>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pic>
        <p:nvPicPr>
          <p:cNvPr id="2097234" name="Picture 21"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65" name="Shape 37"/>
        <p:cNvGrpSpPr/>
        <p:nvPr/>
      </p:nvGrpSpPr>
      <p:grpSpPr>
        <a:xfrm>
          <a:off x="0" y="0"/>
          <a:ext cx="0" cy="0"/>
          <a:chOff x="0" y="0"/>
          <a:chExt cx="0" cy="0"/>
        </a:xfrm>
      </p:grpSpPr>
      <p:pic>
        <p:nvPicPr>
          <p:cNvPr id="2097163" name="Picture 1" descr="Graphical user interface, application  Description automatically generated"/>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pic>
        <p:nvPicPr>
          <p:cNvPr id="2097164" name="Picture 2"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357"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40"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78"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79"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0"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1"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4" name="Shape 37"/>
        <p:cNvGrpSpPr/>
        <p:nvPr/>
      </p:nvGrpSpPr>
      <p:grpSpPr>
        <a:xfrm>
          <a:off x="0" y="0"/>
          <a:ext cx="0" cy="0"/>
          <a:chOff x="0" y="0"/>
          <a:chExt cx="0" cy="0"/>
        </a:xfrm>
      </p:grpSpPr>
      <p:pic>
        <p:nvPicPr>
          <p:cNvPr id="2097309"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8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584"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46"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10" name="Picture 5" descr="Application  Description automatically generated with low confidence"/>
          <p:cNvPicPr>
            <a:picLocks noChangeAspect="1"/>
          </p:cNvPicPr>
          <p:nvPr/>
        </p:nvPicPr>
        <p:blipFill>
          <a:blip xmlns:r="http://schemas.openxmlformats.org/officeDocument/2006/relationships" r:embed="rId2"/>
          <a:stretch>
            <a:fillRect/>
          </a:stretch>
        </p:blipFill>
        <p:spPr>
          <a:xfrm>
            <a:off x="2325914" y="1371153"/>
            <a:ext cx="4492172" cy="3617988"/>
          </a:xfrm>
          <a:prstGeom prst="rect"/>
        </p:spPr>
      </p:pic>
      <p:sp>
        <p:nvSpPr>
          <p:cNvPr id="1049585" name="Google Shape;42;p34"/>
          <p:cNvSpPr txBox="1">
            <a:spLocks noGrp="1"/>
          </p:cNvSpPr>
          <p:nvPr>
            <p:ph type="body" idx="11"/>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17" name="Shape 37"/>
        <p:cNvGrpSpPr/>
        <p:nvPr/>
      </p:nvGrpSpPr>
      <p:grpSpPr>
        <a:xfrm>
          <a:off x="0" y="0"/>
          <a:ext cx="0" cy="0"/>
          <a:chOff x="0" y="0"/>
          <a:chExt cx="0" cy="0"/>
        </a:xfrm>
      </p:grpSpPr>
      <p:pic>
        <p:nvPicPr>
          <p:cNvPr id="2097240"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4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4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145"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795"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41" name="Picture 5" descr="Application  Description automatically generated with low confidence"/>
          <p:cNvPicPr>
            <a:picLocks noChangeAspect="1"/>
          </p:cNvPicPr>
          <p:nvPr/>
        </p:nvPicPr>
        <p:blipFill>
          <a:blip xmlns:r="http://schemas.openxmlformats.org/officeDocument/2006/relationships" r:embed="rId2"/>
          <a:stretch>
            <a:fillRect/>
          </a:stretch>
        </p:blipFill>
        <p:spPr>
          <a:xfrm>
            <a:off x="742441" y="1371153"/>
            <a:ext cx="4492172" cy="3617988"/>
          </a:xfrm>
          <a:prstGeom prst="rect"/>
        </p:spPr>
      </p:pic>
      <p:sp>
        <p:nvSpPr>
          <p:cNvPr id="1049146" name="Google Shape;42;p34"/>
          <p:cNvSpPr txBox="1">
            <a:spLocks noGrp="1"/>
          </p:cNvSpPr>
          <p:nvPr>
            <p:ph type="body" idx="11"/>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96" name="Shape 37"/>
        <p:cNvGrpSpPr/>
        <p:nvPr/>
      </p:nvGrpSpPr>
      <p:grpSpPr>
        <a:xfrm>
          <a:off x="0" y="0"/>
          <a:ext cx="0" cy="0"/>
          <a:chOff x="0" y="0"/>
          <a:chExt cx="0" cy="0"/>
        </a:xfrm>
      </p:grpSpPr>
      <p:pic>
        <p:nvPicPr>
          <p:cNvPr id="2097325"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4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747"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73"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6" name="Picture 3"/>
          <p:cNvPicPr>
            <a:picLocks noChangeAspect="1"/>
          </p:cNvPicPr>
          <p:nvPr/>
        </p:nvPicPr>
        <p:blipFill>
          <a:blip xmlns:r="http://schemas.openxmlformats.org/officeDocument/2006/relationships" r:embed="rId2"/>
          <a:srcRect/>
          <a:stretch>
            <a:fillRect/>
          </a:stretch>
        </p:blipFill>
        <p:spPr>
          <a:xfrm>
            <a:off x="1703135" y="1363361"/>
            <a:ext cx="5737730" cy="3621752"/>
          </a:xfrm>
          <a:prstGeom prst="rect"/>
        </p:spPr>
      </p:pic>
      <p:sp>
        <p:nvSpPr>
          <p:cNvPr id="1049748" name="Google Shape;42;p34"/>
          <p:cNvSpPr txBox="1">
            <a:spLocks noGrp="1"/>
          </p:cNvSpPr>
          <p:nvPr>
            <p:ph type="body" idx="11"/>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59" name="Shape 37"/>
        <p:cNvGrpSpPr/>
        <p:nvPr/>
      </p:nvGrpSpPr>
      <p:grpSpPr>
        <a:xfrm>
          <a:off x="0" y="0"/>
          <a:ext cx="0" cy="0"/>
          <a:chOff x="0" y="0"/>
          <a:chExt cx="0" cy="0"/>
        </a:xfrm>
      </p:grpSpPr>
      <p:pic>
        <p:nvPicPr>
          <p:cNvPr id="2097255"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9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292"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14"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6" name="Picture 4"/>
          <p:cNvPicPr>
            <a:picLocks noChangeAspect="1"/>
          </p:cNvPicPr>
          <p:nvPr/>
        </p:nvPicPr>
        <p:blipFill>
          <a:blip xmlns:r="http://schemas.openxmlformats.org/officeDocument/2006/relationships" r:embed="rId2"/>
          <a:srcRect/>
          <a:stretch>
            <a:fillRect/>
          </a:stretch>
        </p:blipFill>
        <p:spPr>
          <a:xfrm>
            <a:off x="2107222" y="1873493"/>
            <a:ext cx="4929556" cy="3111619"/>
          </a:xfrm>
          <a:prstGeom prst="rect"/>
        </p:spPr>
      </p:pic>
      <p:sp>
        <p:nvSpPr>
          <p:cNvPr id="1049293" name="Google Shape;42;p34"/>
          <p:cNvSpPr txBox="1">
            <a:spLocks noGrp="1"/>
          </p:cNvSpPr>
          <p:nvPr>
            <p:ph type="body" idx="11"/>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89" name="Shape 37"/>
        <p:cNvGrpSpPr/>
        <p:nvPr/>
      </p:nvGrpSpPr>
      <p:grpSpPr>
        <a:xfrm>
          <a:off x="0" y="0"/>
          <a:ext cx="0" cy="0"/>
          <a:chOff x="0" y="0"/>
          <a:chExt cx="0" cy="0"/>
        </a:xfrm>
      </p:grpSpPr>
      <p:pic>
        <p:nvPicPr>
          <p:cNvPr id="2097192"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32" name="Google Shape;76;p37"/>
          <p:cNvSpPr/>
          <p:nvPr userDrawn="1"/>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33" name="Google Shape;77;p37"/>
          <p:cNvSpPr>
            <a:spLocks noGrp="1"/>
          </p:cNvSpPr>
          <p:nvPr>
            <p:ph type="pic" idx="2"/>
          </p:nvPr>
        </p:nvSpPr>
        <p:spPr>
          <a:xfrm>
            <a:off x="0" y="667604"/>
            <a:ext cx="4201610" cy="3970337"/>
          </a:xfrm>
          <a:prstGeom prst="rect"/>
          <a:noFill/>
          <a:ln>
            <a:noFill/>
          </a:ln>
        </p:spPr>
        <p:txBody>
          <a:bodyPr anchor="ctr"/>
          <a:lstStyle>
            <a:lvl1pPr algn="ctr">
              <a:defRPr b="1" sz="2400" i="1">
                <a:latin typeface="Public Sans" pitchFamily="2" charset="77"/>
              </a:defRPr>
            </a:lvl1pPr>
          </a:lstStyle>
          <a:p>
            <a:endParaRPr dirty="0" lang="en-US"/>
          </a:p>
        </p:txBody>
      </p:sp>
      <p:sp>
        <p:nvSpPr>
          <p:cNvPr id="1048734" name="Google Shape;78;p37"/>
          <p:cNvSpPr/>
          <p:nvPr userDrawn="1"/>
        </p:nvSpPr>
        <p:spPr>
          <a:xfrm>
            <a:off x="4436268" y="973867"/>
            <a:ext cx="4707732" cy="513923"/>
          </a:xfrm>
          <a:prstGeom prst="rect"/>
          <a:solidFill>
            <a:schemeClr val="accent1"/>
          </a:solidFill>
          <a:ln w="25400" cap="flat" cmpd="sng">
            <a:no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35" name="Google Shape;42;p34"/>
          <p:cNvSpPr txBox="1">
            <a:spLocks noGrp="1"/>
          </p:cNvSpPr>
          <p:nvPr>
            <p:ph type="body" idx="10"/>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36" name="Google Shape;50;p35"/>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03" name="Shape 37"/>
        <p:cNvGrpSpPr/>
        <p:nvPr/>
      </p:nvGrpSpPr>
      <p:grpSpPr>
        <a:xfrm>
          <a:off x="0" y="0"/>
          <a:ext cx="0" cy="0"/>
          <a:chOff x="0" y="0"/>
          <a:chExt cx="0" cy="0"/>
        </a:xfrm>
      </p:grpSpPr>
      <p:pic>
        <p:nvPicPr>
          <p:cNvPr id="2097291"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60" name="Google Shape;76;p37"/>
          <p:cNvSpPr/>
          <p:nvPr userDrawn="1"/>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61" name="Google Shape;77;p37"/>
          <p:cNvSpPr>
            <a:spLocks noGrp="1"/>
          </p:cNvSpPr>
          <p:nvPr>
            <p:ph type="pic" idx="2"/>
          </p:nvPr>
        </p:nvSpPr>
        <p:spPr>
          <a:xfrm>
            <a:off x="0" y="667604"/>
            <a:ext cx="4201610" cy="3970337"/>
          </a:xfrm>
          <a:prstGeom prst="rect"/>
          <a:noFill/>
          <a:ln>
            <a:noFill/>
          </a:ln>
        </p:spPr>
        <p:txBody>
          <a:bodyPr anchor="ctr"/>
          <a:lstStyle>
            <a:lvl1pPr algn="ctr">
              <a:defRPr b="1" sz="2400" i="1">
                <a:latin typeface="Public Sans" pitchFamily="2" charset="77"/>
              </a:defRPr>
            </a:lvl1pPr>
          </a:lstStyle>
          <a:p>
            <a:endParaRPr dirty="0" lang="en-US"/>
          </a:p>
        </p:txBody>
      </p:sp>
      <p:sp>
        <p:nvSpPr>
          <p:cNvPr id="1049462" name="Google Shape;78;p37"/>
          <p:cNvSpPr/>
          <p:nvPr userDrawn="1"/>
        </p:nvSpPr>
        <p:spPr>
          <a:xfrm>
            <a:off x="4436268" y="973867"/>
            <a:ext cx="4707732" cy="513923"/>
          </a:xfrm>
          <a:prstGeom prst="rect"/>
          <a:solidFill>
            <a:schemeClr val="accent4"/>
          </a:solidFill>
          <a:ln w="25400" cap="flat" cmpd="sng">
            <a:no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63" name="Google Shape;42;p34"/>
          <p:cNvSpPr txBox="1">
            <a:spLocks noGrp="1"/>
          </p:cNvSpPr>
          <p:nvPr>
            <p:ph type="body" idx="10"/>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64" name="Google Shape;50;p35"/>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5" name="Shape 37"/>
        <p:cNvGrpSpPr/>
        <p:nvPr/>
      </p:nvGrpSpPr>
      <p:grpSpPr>
        <a:xfrm>
          <a:off x="0" y="0"/>
          <a:ext cx="0" cy="0"/>
          <a:chOff x="0" y="0"/>
          <a:chExt cx="0" cy="0"/>
        </a:xfrm>
      </p:grpSpPr>
      <p:sp>
        <p:nvSpPr>
          <p:cNvPr id="1048751" name="Rectangle 6"/>
          <p:cNvSpPr/>
          <p:nvPr userDrawn="1"/>
        </p:nvSpPr>
        <p:spPr>
          <a:xfrm>
            <a:off x="4572000" y="0"/>
            <a:ext cx="4572000" cy="514349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94"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752" name="Picture Placeholder 5"/>
          <p:cNvSpPr>
            <a:spLocks noGrp="1"/>
          </p:cNvSpPr>
          <p:nvPr>
            <p:ph type="pic" sz="quarter" idx="10"/>
          </p:nvPr>
        </p:nvSpPr>
        <p:spPr>
          <a:xfrm>
            <a:off x="1" y="0"/>
            <a:ext cx="4572000" cy="5143494"/>
          </a:xfrm>
          <a:prstGeom prst="rect"/>
        </p:spPr>
        <p:txBody>
          <a:bodyPr anchor="ctr"/>
          <a:lstStyle>
            <a:lvl1pPr algn="ctr">
              <a:defRPr b="0" sz="4800">
                <a:latin typeface="Public Sans" pitchFamily="2" charset="77"/>
              </a:defRPr>
            </a:lvl1pPr>
          </a:lstStyle>
          <a:p>
            <a:endParaRPr dirty="0" lang="en-US"/>
          </a:p>
        </p:txBody>
      </p:sp>
      <p:sp>
        <p:nvSpPr>
          <p:cNvPr id="1048753" name="Google Shape;41;p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4" name="Google Shape;43;p34"/>
          <p:cNvSpPr/>
          <p:nvPr userDrawn="1"/>
        </p:nvSpPr>
        <p:spPr>
          <a:xfrm>
            <a:off x="4879819" y="656889"/>
            <a:ext cx="90534"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755" name="Oval 9"/>
          <p:cNvSpPr/>
          <p:nvPr userDrawn="1"/>
        </p:nvSpPr>
        <p:spPr>
          <a:xfrm>
            <a:off x="4241543" y="1368179"/>
            <a:ext cx="660903" cy="660903"/>
          </a:xfrm>
          <a:prstGeom prst="ellipse"/>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56" name="Picture Placeholder 12"/>
          <p:cNvSpPr>
            <a:spLocks noGrp="1"/>
          </p:cNvSpPr>
          <p:nvPr>
            <p:ph type="pic" sz="quarter" idx="17"/>
          </p:nvPr>
        </p:nvSpPr>
        <p:spPr>
          <a:xfrm>
            <a:off x="4408678" y="1539292"/>
            <a:ext cx="318677" cy="318677"/>
          </a:xfrm>
          <a:prstGeom prst="rect"/>
        </p:spPr>
        <p:txBody>
          <a:bodyPr anchor="ctr"/>
          <a:lstStyle>
            <a:lvl1pPr algn="ctr">
              <a:defRPr sz="400">
                <a:latin typeface="Public Sans" pitchFamily="2" charset="77"/>
              </a:defRPr>
            </a:lvl1pPr>
          </a:lstStyle>
          <a:p>
            <a:endParaRPr dirty="0" lang="en-US"/>
          </a:p>
        </p:txBody>
      </p:sp>
      <p:sp>
        <p:nvSpPr>
          <p:cNvPr id="1048757" name="Text Placeholder 16"/>
          <p:cNvSpPr>
            <a:spLocks noGrp="1"/>
          </p:cNvSpPr>
          <p:nvPr>
            <p:ph type="body" sz="quarter" idx="13"/>
          </p:nvPr>
        </p:nvSpPr>
        <p:spPr>
          <a:xfrm>
            <a:off x="5088537" y="1539292"/>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58" name="Oval 12"/>
          <p:cNvSpPr/>
          <p:nvPr userDrawn="1"/>
        </p:nvSpPr>
        <p:spPr>
          <a:xfrm>
            <a:off x="4241543" y="2951688"/>
            <a:ext cx="660903" cy="660903"/>
          </a:xfrm>
          <a:prstGeom prst="ellipse"/>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59" name="Picture Placeholder 12"/>
          <p:cNvSpPr>
            <a:spLocks noGrp="1"/>
          </p:cNvSpPr>
          <p:nvPr>
            <p:ph type="pic" sz="quarter" idx="18"/>
          </p:nvPr>
        </p:nvSpPr>
        <p:spPr>
          <a:xfrm>
            <a:off x="4408678" y="3122801"/>
            <a:ext cx="318677" cy="318677"/>
          </a:xfrm>
          <a:prstGeom prst="rect"/>
        </p:spPr>
        <p:txBody>
          <a:bodyPr anchor="ctr"/>
          <a:lstStyle>
            <a:lvl1pPr algn="ctr">
              <a:defRPr sz="400">
                <a:latin typeface="Public Sans" pitchFamily="2" charset="77"/>
              </a:defRPr>
            </a:lvl1pPr>
          </a:lstStyle>
          <a:p>
            <a:endParaRPr dirty="0" lang="en-US"/>
          </a:p>
        </p:txBody>
      </p:sp>
      <p:sp>
        <p:nvSpPr>
          <p:cNvPr id="1048760" name="Text Placeholder 16"/>
          <p:cNvSpPr>
            <a:spLocks noGrp="1"/>
          </p:cNvSpPr>
          <p:nvPr>
            <p:ph type="body" sz="quarter" idx="19"/>
          </p:nvPr>
        </p:nvSpPr>
        <p:spPr>
          <a:xfrm>
            <a:off x="5088537" y="3122801"/>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2" name="Shape 37"/>
        <p:cNvGrpSpPr/>
        <p:nvPr/>
      </p:nvGrpSpPr>
      <p:grpSpPr>
        <a:xfrm>
          <a:off x="0" y="0"/>
          <a:ext cx="0" cy="0"/>
          <a:chOff x="0" y="0"/>
          <a:chExt cx="0" cy="0"/>
        </a:xfrm>
      </p:grpSpPr>
      <p:sp>
        <p:nvSpPr>
          <p:cNvPr id="1049450" name="Rectangle 6"/>
          <p:cNvSpPr/>
          <p:nvPr userDrawn="1"/>
        </p:nvSpPr>
        <p:spPr>
          <a:xfrm>
            <a:off x="4572000" y="0"/>
            <a:ext cx="4572000" cy="514349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90"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451" name="Picture Placeholder 5"/>
          <p:cNvSpPr>
            <a:spLocks noGrp="1"/>
          </p:cNvSpPr>
          <p:nvPr>
            <p:ph type="pic" sz="quarter" idx="10"/>
          </p:nvPr>
        </p:nvSpPr>
        <p:spPr>
          <a:xfrm>
            <a:off x="1" y="0"/>
            <a:ext cx="4572000" cy="5143494"/>
          </a:xfrm>
          <a:prstGeom prst="rect"/>
        </p:spPr>
        <p:txBody>
          <a:bodyPr anchor="ctr"/>
          <a:lstStyle>
            <a:lvl1pPr algn="ctr">
              <a:defRPr b="0" sz="4800">
                <a:latin typeface="Public Sans" pitchFamily="2" charset="77"/>
              </a:defRPr>
            </a:lvl1pPr>
          </a:lstStyle>
          <a:p>
            <a:endParaRPr dirty="0" lang="en-US"/>
          </a:p>
        </p:txBody>
      </p:sp>
      <p:sp>
        <p:nvSpPr>
          <p:cNvPr id="1049452" name="Google Shape;41;p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53" name="Google Shape;43;p34"/>
          <p:cNvSpPr/>
          <p:nvPr userDrawn="1"/>
        </p:nvSpPr>
        <p:spPr>
          <a:xfrm>
            <a:off x="4879819" y="656889"/>
            <a:ext cx="90534"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54" name="Oval 9"/>
          <p:cNvSpPr/>
          <p:nvPr userDrawn="1"/>
        </p:nvSpPr>
        <p:spPr>
          <a:xfrm>
            <a:off x="4241543" y="1368179"/>
            <a:ext cx="660903" cy="660903"/>
          </a:xfrm>
          <a:prstGeom prst="ellipse"/>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55" name="Picture Placeholder 12"/>
          <p:cNvSpPr>
            <a:spLocks noGrp="1"/>
          </p:cNvSpPr>
          <p:nvPr>
            <p:ph type="pic" sz="quarter" idx="17"/>
          </p:nvPr>
        </p:nvSpPr>
        <p:spPr>
          <a:xfrm>
            <a:off x="4408678" y="1539292"/>
            <a:ext cx="318677" cy="318677"/>
          </a:xfrm>
          <a:prstGeom prst="rect"/>
        </p:spPr>
        <p:txBody>
          <a:bodyPr anchor="ctr"/>
          <a:lstStyle>
            <a:lvl1pPr algn="ctr">
              <a:defRPr sz="400">
                <a:latin typeface="Public Sans" pitchFamily="2" charset="77"/>
              </a:defRPr>
            </a:lvl1pPr>
          </a:lstStyle>
          <a:p>
            <a:endParaRPr dirty="0" lang="en-US"/>
          </a:p>
        </p:txBody>
      </p:sp>
      <p:sp>
        <p:nvSpPr>
          <p:cNvPr id="1049456" name="Text Placeholder 16"/>
          <p:cNvSpPr>
            <a:spLocks noGrp="1"/>
          </p:cNvSpPr>
          <p:nvPr>
            <p:ph type="body" sz="quarter" idx="13"/>
          </p:nvPr>
        </p:nvSpPr>
        <p:spPr>
          <a:xfrm>
            <a:off x="5088537" y="1539292"/>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57" name="Oval 12"/>
          <p:cNvSpPr/>
          <p:nvPr userDrawn="1"/>
        </p:nvSpPr>
        <p:spPr>
          <a:xfrm>
            <a:off x="4241543" y="2951688"/>
            <a:ext cx="660903" cy="660903"/>
          </a:xfrm>
          <a:prstGeom prst="ellipse"/>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58" name="Picture Placeholder 12"/>
          <p:cNvSpPr>
            <a:spLocks noGrp="1"/>
          </p:cNvSpPr>
          <p:nvPr>
            <p:ph type="pic" sz="quarter" idx="18"/>
          </p:nvPr>
        </p:nvSpPr>
        <p:spPr>
          <a:xfrm>
            <a:off x="4408678" y="3122801"/>
            <a:ext cx="318677" cy="318677"/>
          </a:xfrm>
          <a:prstGeom prst="rect"/>
        </p:spPr>
        <p:txBody>
          <a:bodyPr anchor="ctr"/>
          <a:lstStyle>
            <a:lvl1pPr algn="ctr">
              <a:defRPr sz="400">
                <a:latin typeface="Public Sans" pitchFamily="2" charset="77"/>
              </a:defRPr>
            </a:lvl1pPr>
          </a:lstStyle>
          <a:p>
            <a:endParaRPr dirty="0" lang="en-US"/>
          </a:p>
        </p:txBody>
      </p:sp>
      <p:sp>
        <p:nvSpPr>
          <p:cNvPr id="1049459" name="Text Placeholder 16"/>
          <p:cNvSpPr>
            <a:spLocks noGrp="1"/>
          </p:cNvSpPr>
          <p:nvPr>
            <p:ph type="body" sz="quarter" idx="19"/>
          </p:nvPr>
        </p:nvSpPr>
        <p:spPr>
          <a:xfrm>
            <a:off x="5088537" y="3122801"/>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61" name="Shape 11"/>
        <p:cNvGrpSpPr/>
        <p:nvPr/>
      </p:nvGrpSpPr>
      <p:grpSpPr>
        <a:xfrm>
          <a:off x="0" y="0"/>
          <a:ext cx="0" cy="0"/>
          <a:chOff x="0" y="0"/>
          <a:chExt cx="0" cy="0"/>
        </a:xfrm>
      </p:grpSpPr>
      <p:pic>
        <p:nvPicPr>
          <p:cNvPr id="2097158" name="Google Shape;12;p2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159" name="Google Shape;13;p2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608" name="Google Shape;15;p2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285750" lvl="0" marL="285750">
              <a:lnSpc>
                <a:spcPct val="90000"/>
              </a:lnSpc>
              <a:spcBef>
                <a:spcPts val="0"/>
              </a:spcBef>
              <a:spcAft>
                <a:spcPts val="0"/>
              </a:spcAft>
              <a:buClr>
                <a:schemeClr val="dk1"/>
              </a:buClr>
              <a:buSzPts val="1400"/>
              <a:buFont typeface="Wingdings" pitchFamily="2" charset="2"/>
              <a:buChar char="§"/>
              <a:defRPr b="1" sz="1400" i="1">
                <a:latin typeface="Public Sans"/>
                <a:ea typeface="Public Sans"/>
                <a:cs typeface="Public Sans"/>
                <a:sym typeface="Public Sans"/>
              </a:defRPr>
            </a:lvl1pPr>
            <a:lvl2pPr algn="l" indent="-323850" lvl="1" marL="9144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algn="l" indent="-323850" lvl="2" marL="13716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algn="l" indent="-323850" lvl="3" marL="18288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algn="l" indent="-323850" lvl="4" marL="22860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09" name="Google Shape;16;p2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1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1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58" name="Shape 37"/>
        <p:cNvGrpSpPr/>
        <p:nvPr/>
      </p:nvGrpSpPr>
      <p:grpSpPr>
        <a:xfrm>
          <a:off x="0" y="0"/>
          <a:ext cx="0" cy="0"/>
          <a:chOff x="0" y="0"/>
          <a:chExt cx="0" cy="0"/>
        </a:xfrm>
      </p:grpSpPr>
      <p:pic>
        <p:nvPicPr>
          <p:cNvPr id="209731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59" name="Group 12"/>
          <p:cNvGrpSpPr/>
          <p:nvPr userDrawn="1"/>
        </p:nvGrpSpPr>
        <p:grpSpPr>
          <a:xfrm>
            <a:off x="4107305" y="941707"/>
            <a:ext cx="284686" cy="3999388"/>
            <a:chOff x="4107305" y="941707"/>
            <a:chExt cx="284686" cy="3999388"/>
          </a:xfrm>
        </p:grpSpPr>
        <p:sp>
          <p:nvSpPr>
            <p:cNvPr id="1049628" name="Rectangle 11"/>
            <p:cNvSpPr/>
            <p:nvPr userDrawn="1"/>
          </p:nvSpPr>
          <p:spPr>
            <a:xfrm>
              <a:off x="4183432" y="1262627"/>
              <a:ext cx="208559" cy="3357548"/>
            </a:xfrm>
            <a:prstGeom prst="rect"/>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629" name="Rectangle 9"/>
            <p:cNvSpPr/>
            <p:nvPr userDrawn="1"/>
          </p:nvSpPr>
          <p:spPr>
            <a:xfrm>
              <a:off x="4112338" y="1097990"/>
              <a:ext cx="208559" cy="3686822"/>
            </a:xfrm>
            <a:prstGeom prst="rect"/>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630" name="Google Shape;43;p34"/>
            <p:cNvSpPr/>
            <p:nvPr userDrawn="1"/>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sp>
        <p:nvSpPr>
          <p:cNvPr id="1049631" name="Picture Placeholder 5"/>
          <p:cNvSpPr>
            <a:spLocks noGrp="1"/>
          </p:cNvSpPr>
          <p:nvPr>
            <p:ph type="pic" sz="quarter" idx="10"/>
          </p:nvPr>
        </p:nvSpPr>
        <p:spPr>
          <a:xfrm>
            <a:off x="219360" y="856040"/>
            <a:ext cx="3958630" cy="4287460"/>
          </a:xfrm>
          <a:prstGeom prst="rect"/>
        </p:spPr>
        <p:txBody>
          <a:bodyPr anchor="ctr"/>
          <a:lstStyle>
            <a:lvl1pPr algn="ctr">
              <a:defRPr b="0" sz="4800">
                <a:latin typeface="Public Sans" pitchFamily="2" charset="77"/>
              </a:defRPr>
            </a:lvl1pPr>
          </a:lstStyle>
          <a:p>
            <a:endParaRPr dirty="0" lang="en-US"/>
          </a:p>
        </p:txBody>
      </p:sp>
      <p:sp>
        <p:nvSpPr>
          <p:cNvPr id="1049632" name="Text Placeholder 16"/>
          <p:cNvSpPr>
            <a:spLocks noGrp="1"/>
          </p:cNvSpPr>
          <p:nvPr>
            <p:ph type="body" sz="quarter" idx="13"/>
          </p:nvPr>
        </p:nvSpPr>
        <p:spPr>
          <a:xfrm>
            <a:off x="4524864" y="1268948"/>
            <a:ext cx="4399775" cy="3344907"/>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3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397" name="Shape 36"/>
        <p:cNvGrpSpPr/>
        <p:nvPr/>
      </p:nvGrpSpPr>
      <p:grpSpPr>
        <a:xfrm>
          <a:off x="0" y="0"/>
          <a:ext cx="0" cy="0"/>
          <a:chOff x="0" y="0"/>
          <a:chExt cx="0" cy="0"/>
        </a:xfrm>
      </p:grpSpPr>
      <p:pic>
        <p:nvPicPr>
          <p:cNvPr id="209728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41" name="Picture Placeholder 5"/>
          <p:cNvSpPr>
            <a:spLocks noGrp="1"/>
          </p:cNvSpPr>
          <p:nvPr>
            <p:ph type="pic" sz="quarter" idx="10"/>
          </p:nvPr>
        </p:nvSpPr>
        <p:spPr>
          <a:xfrm>
            <a:off x="4572000" y="0"/>
            <a:ext cx="4571990" cy="5143494"/>
          </a:xfrm>
          <a:prstGeom prst="rect"/>
        </p:spPr>
        <p:txBody>
          <a:bodyPr anchor="ctr"/>
          <a:lstStyle>
            <a:lvl1pPr algn="ctr">
              <a:defRPr b="0" sz="4800">
                <a:latin typeface="Public Sans" pitchFamily="2" charset="77"/>
              </a:defRPr>
            </a:lvl1pPr>
          </a:lstStyle>
          <a:p>
            <a:endParaRPr dirty="0" lang="en-US"/>
          </a:p>
        </p:txBody>
      </p:sp>
      <p:sp>
        <p:nvSpPr>
          <p:cNvPr id="1049442" name="Rectangle 3"/>
          <p:cNvSpPr/>
          <p:nvPr userDrawn="1"/>
        </p:nvSpPr>
        <p:spPr>
          <a:xfrm>
            <a:off x="-1" y="1178120"/>
            <a:ext cx="4781551" cy="3333750"/>
          </a:xfrm>
          <a:prstGeom prst="rect"/>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sp>
        <p:nvSpPr>
          <p:cNvPr id="1049443" name="Google Shape;42;p34"/>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4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6" name="Shape 37"/>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61" name="Google Shape;43;p34"/>
          <p:cNvSpPr/>
          <p:nvPr userDrawn="1"/>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762" name="Picture Placeholder 5"/>
          <p:cNvSpPr>
            <a:spLocks noGrp="1"/>
          </p:cNvSpPr>
          <p:nvPr>
            <p:ph type="pic" sz="quarter" idx="10"/>
          </p:nvPr>
        </p:nvSpPr>
        <p:spPr>
          <a:xfrm>
            <a:off x="219360" y="856040"/>
            <a:ext cx="3958630" cy="4287460"/>
          </a:xfrm>
          <a:prstGeom prst="rect"/>
        </p:spPr>
        <p:txBody>
          <a:bodyPr anchor="ctr"/>
          <a:lstStyle>
            <a:lvl1pPr algn="ctr">
              <a:defRPr b="0" sz="4800">
                <a:latin typeface="Public Sans" pitchFamily="2" charset="77"/>
              </a:defRPr>
            </a:lvl1pPr>
          </a:lstStyle>
          <a:p>
            <a:endParaRPr dirty="0" lang="en-US"/>
          </a:p>
        </p:txBody>
      </p:sp>
      <p:sp>
        <p:nvSpPr>
          <p:cNvPr id="1048763" name="Text Placeholder 16"/>
          <p:cNvSpPr>
            <a:spLocks noGrp="1"/>
          </p:cNvSpPr>
          <p:nvPr>
            <p:ph type="body" sz="quarter" idx="13"/>
          </p:nvPr>
        </p:nvSpPr>
        <p:spPr>
          <a:xfrm>
            <a:off x="4480014" y="1685925"/>
            <a:ext cx="4444626" cy="2499576"/>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6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10" name="Shape 37"/>
        <p:cNvGrpSpPr/>
        <p:nvPr/>
      </p:nvGrpSpPr>
      <p:grpSpPr>
        <a:xfrm>
          <a:off x="0" y="0"/>
          <a:ext cx="0" cy="0"/>
          <a:chOff x="0" y="0"/>
          <a:chExt cx="0" cy="0"/>
        </a:xfrm>
      </p:grpSpPr>
      <p:pic>
        <p:nvPicPr>
          <p:cNvPr id="209729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95" name="Google Shape;43;p34"/>
          <p:cNvSpPr/>
          <p:nvPr userDrawn="1"/>
        </p:nvSpPr>
        <p:spPr>
          <a:xfrm>
            <a:off x="3817856" y="656889"/>
            <a:ext cx="143829" cy="344091"/>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96" name="Picture Placeholder 5"/>
          <p:cNvSpPr>
            <a:spLocks noGrp="1"/>
          </p:cNvSpPr>
          <p:nvPr>
            <p:ph type="pic" sz="quarter" idx="10"/>
          </p:nvPr>
        </p:nvSpPr>
        <p:spPr>
          <a:xfrm>
            <a:off x="235670" y="0"/>
            <a:ext cx="3582186" cy="5143494"/>
          </a:xfrm>
          <a:prstGeom prst="rect"/>
        </p:spPr>
        <p:txBody>
          <a:bodyPr anchor="ctr"/>
          <a:lstStyle>
            <a:lvl1pPr algn="ctr">
              <a:defRPr b="0" sz="4800">
                <a:latin typeface="Public Sans" pitchFamily="2" charset="77"/>
              </a:defRPr>
            </a:lvl1pPr>
          </a:lstStyle>
          <a:p>
            <a:endParaRPr dirty="0" lang="en-US"/>
          </a:p>
        </p:txBody>
      </p:sp>
      <p:sp>
        <p:nvSpPr>
          <p:cNvPr id="1049497" name="Google Shape;41;p34"/>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8" name="Text Placeholder 16"/>
          <p:cNvSpPr>
            <a:spLocks noGrp="1"/>
          </p:cNvSpPr>
          <p:nvPr>
            <p:ph type="body" sz="quarter" idx="13"/>
          </p:nvPr>
        </p:nvSpPr>
        <p:spPr>
          <a:xfrm>
            <a:off x="4079868" y="1539292"/>
            <a:ext cx="4688211" cy="2947319"/>
          </a:xfrm>
          <a:prstGeom prst="rect"/>
        </p:spPr>
        <p:txBody>
          <a:bodyPr/>
          <a:lstStyle>
            <a:lvl1pPr indent="-285750" marL="285750">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2" name="Shape 37"/>
        <p:cNvGrpSpPr/>
        <p:nvPr/>
      </p:nvGrpSpPr>
      <p:grpSpPr>
        <a:xfrm>
          <a:off x="0" y="0"/>
          <a:ext cx="0" cy="0"/>
          <a:chOff x="0" y="0"/>
          <a:chExt cx="0" cy="0"/>
        </a:xfrm>
      </p:grpSpPr>
      <p:sp>
        <p:nvSpPr>
          <p:cNvPr id="1048644" name="Rectangle 2"/>
          <p:cNvSpPr/>
          <p:nvPr userDrawn="1"/>
        </p:nvSpPr>
        <p:spPr>
          <a:xfrm>
            <a:off x="5312964" y="0"/>
            <a:ext cx="3831036" cy="514349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71" name="Picture 3"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645" name="Google Shape;43;p34"/>
          <p:cNvSpPr/>
          <p:nvPr userDrawn="1"/>
        </p:nvSpPr>
        <p:spPr>
          <a:xfrm>
            <a:off x="5302804" y="575609"/>
            <a:ext cx="143829"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646" name="Picture Placeholder 5"/>
          <p:cNvSpPr>
            <a:spLocks noGrp="1"/>
          </p:cNvSpPr>
          <p:nvPr>
            <p:ph type="pic" sz="quarter" idx="10"/>
          </p:nvPr>
        </p:nvSpPr>
        <p:spPr>
          <a:xfrm>
            <a:off x="-1" y="0"/>
            <a:ext cx="5312965" cy="5143494"/>
          </a:xfrm>
          <a:prstGeom prst="rect"/>
        </p:spPr>
        <p:txBody>
          <a:bodyPr anchor="ctr"/>
          <a:lstStyle>
            <a:lvl1pPr algn="ctr">
              <a:defRPr b="1" sz="4800">
                <a:latin typeface="Public Sans" pitchFamily="2" charset="77"/>
              </a:defRPr>
            </a:lvl1pPr>
          </a:lstStyle>
          <a:p>
            <a:endParaRPr dirty="0" lang="en-US"/>
          </a:p>
        </p:txBody>
      </p:sp>
      <p:sp>
        <p:nvSpPr>
          <p:cNvPr id="1048647" name="Google Shape;41;p34"/>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8" name="Text Placeholder 16"/>
          <p:cNvSpPr>
            <a:spLocks noGrp="1"/>
          </p:cNvSpPr>
          <p:nvPr>
            <p:ph type="body" sz="quarter" idx="13"/>
          </p:nvPr>
        </p:nvSpPr>
        <p:spPr>
          <a:xfrm>
            <a:off x="5564818" y="1254812"/>
            <a:ext cx="3452368" cy="342894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6" name="Shape 37"/>
        <p:cNvGrpSpPr/>
        <p:nvPr/>
      </p:nvGrpSpPr>
      <p:grpSpPr>
        <a:xfrm>
          <a:off x="0" y="0"/>
          <a:ext cx="0" cy="0"/>
          <a:chOff x="0" y="0"/>
          <a:chExt cx="0" cy="0"/>
        </a:xfrm>
      </p:grpSpPr>
      <p:sp>
        <p:nvSpPr>
          <p:cNvPr id="1049350" name="Google Shape;209;p67"/>
          <p:cNvSpPr/>
          <p:nvPr userDrawn="1"/>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68" name="Google Shape;210;p67"/>
          <p:cNvPicPr preferRelativeResize="0">
            <a:picLocks/>
          </p:cNvPicPr>
          <p:nvPr userDrawn="1"/>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69" name="Google Shape;13;p29"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351" name="Google Shape;213;p67"/>
          <p:cNvSpPr/>
          <p:nvPr userDrawn="1"/>
        </p:nvSpPr>
        <p:spPr>
          <a:xfrm>
            <a:off x="0" y="378373"/>
            <a:ext cx="3866493" cy="461141"/>
          </a:xfrm>
          <a:prstGeom prst="rect"/>
          <a:solidFill>
            <a:srgbClr val="BD8738"/>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sz="1013">
              <a:solidFill>
                <a:schemeClr val="lt1"/>
              </a:solidFill>
              <a:latin typeface="Calibri"/>
              <a:ea typeface="Calibri"/>
              <a:cs typeface="Calibri"/>
              <a:sym typeface="Calibri"/>
            </a:endParaRPr>
          </a:p>
        </p:txBody>
      </p:sp>
      <p:sp>
        <p:nvSpPr>
          <p:cNvPr id="1049352" name="Google Shape;50;p35"/>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3" name="Text Placeholder 16"/>
          <p:cNvSpPr>
            <a:spLocks noGrp="1"/>
          </p:cNvSpPr>
          <p:nvPr>
            <p:ph type="body" sz="quarter" idx="13"/>
          </p:nvPr>
        </p:nvSpPr>
        <p:spPr>
          <a:xfrm>
            <a:off x="144711" y="1422475"/>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54" name="Text Placeholder 16"/>
          <p:cNvSpPr>
            <a:spLocks noGrp="1"/>
          </p:cNvSpPr>
          <p:nvPr>
            <p:ph type="body" sz="quarter" idx="14"/>
          </p:nvPr>
        </p:nvSpPr>
        <p:spPr>
          <a:xfrm>
            <a:off x="144711" y="954389"/>
            <a:ext cx="4343206" cy="358011"/>
          </a:xfrm>
          <a:prstGeom prst="rect"/>
        </p:spPr>
        <p:txBody>
          <a:bodyPr/>
          <a:lstStyle>
            <a:lvl1pPr indent="-342900" marL="342900">
              <a:buClr>
                <a:schemeClr val="bg1"/>
              </a:buClr>
              <a:buFont typeface="+mj-lt"/>
              <a:buAutoNum type="alphaUcPeriod"/>
              <a:defRPr b="1" sz="15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27" name="Shape 37"/>
        <p:cNvGrpSpPr/>
        <p:nvPr/>
      </p:nvGrpSpPr>
      <p:grpSpPr>
        <a:xfrm>
          <a:off x="0" y="0"/>
          <a:ext cx="0" cy="0"/>
          <a:chOff x="0" y="0"/>
          <a:chExt cx="0" cy="0"/>
        </a:xfrm>
      </p:grpSpPr>
      <p:grpSp>
        <p:nvGrpSpPr>
          <p:cNvPr id="328" name="Group 3"/>
          <p:cNvGrpSpPr/>
          <p:nvPr userDrawn="1"/>
        </p:nvGrpSpPr>
        <p:grpSpPr>
          <a:xfrm>
            <a:off x="2687195" y="1072585"/>
            <a:ext cx="3769611" cy="2998331"/>
            <a:chOff x="2361789" y="689375"/>
            <a:chExt cx="4733180" cy="3764750"/>
          </a:xfrm>
        </p:grpSpPr>
        <p:sp>
          <p:nvSpPr>
            <p:cNvPr id="1049204" name="Isosceles Triangle 39"/>
            <p:cNvSpPr/>
            <p:nvPr/>
          </p:nvSpPr>
          <p:spPr>
            <a:xfrm rot="11478587">
              <a:off x="5995473" y="1510692"/>
              <a:ext cx="1065477" cy="452456"/>
            </a:xfrm>
            <a:prstGeom prst="triangle"/>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205" name="Isosceles Triangle 6"/>
            <p:cNvSpPr/>
            <p:nvPr/>
          </p:nvSpPr>
          <p:spPr>
            <a:xfrm rot="1811965">
              <a:off x="2648325" y="3118285"/>
              <a:ext cx="827384" cy="452456"/>
            </a:xfrm>
            <a:prstGeom prst="triangle"/>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nvGrpSpPr>
            <p:cNvPr id="329" name="Group 7"/>
            <p:cNvGrpSpPr/>
            <p:nvPr/>
          </p:nvGrpSpPr>
          <p:grpSpPr>
            <a:xfrm>
              <a:off x="2846005" y="689375"/>
              <a:ext cx="3764750" cy="3764750"/>
              <a:chOff x="2978950" y="978700"/>
              <a:chExt cx="3338500" cy="3338500"/>
            </a:xfrm>
          </p:grpSpPr>
          <p:grpSp>
            <p:nvGrpSpPr>
              <p:cNvPr id="330" name="Group 12"/>
              <p:cNvGrpSpPr/>
              <p:nvPr/>
            </p:nvGrpSpPr>
            <p:grpSpPr>
              <a:xfrm>
                <a:off x="2978950" y="978700"/>
                <a:ext cx="3338500" cy="3338500"/>
                <a:chOff x="2978950" y="978700"/>
                <a:chExt cx="3338500" cy="3338500"/>
              </a:xfrm>
            </p:grpSpPr>
            <p:sp>
              <p:nvSpPr>
                <p:cNvPr id="1049206" name="Oval 14"/>
                <p:cNvSpPr/>
                <p:nvPr/>
              </p:nvSpPr>
              <p:spPr>
                <a:xfrm>
                  <a:off x="2978950" y="978700"/>
                  <a:ext cx="3338500" cy="3338500"/>
                </a:xfrm>
                <a:prstGeom prst="ellips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207"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08"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209" name="Oval 13"/>
              <p:cNvSpPr/>
              <p:nvPr/>
            </p:nvSpPr>
            <p:spPr>
              <a:xfrm>
                <a:off x="3154305" y="1154055"/>
                <a:ext cx="2987791" cy="2987791"/>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210"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sp>
        <p:nvSpPr>
          <p:cNvPr id="1049211"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91" name="Shape 37"/>
        <p:cNvGrpSpPr/>
        <p:nvPr/>
      </p:nvGrpSpPr>
      <p:grpSpPr>
        <a:xfrm>
          <a:off x="0" y="0"/>
          <a:ext cx="0" cy="0"/>
          <a:chOff x="0" y="0"/>
          <a:chExt cx="0" cy="0"/>
        </a:xfrm>
      </p:grpSpPr>
      <p:grpSp>
        <p:nvGrpSpPr>
          <p:cNvPr id="492" name="Group 2"/>
          <p:cNvGrpSpPr/>
          <p:nvPr/>
        </p:nvGrpSpPr>
        <p:grpSpPr>
          <a:xfrm>
            <a:off x="2687195" y="1072585"/>
            <a:ext cx="3769611" cy="2998331"/>
            <a:chOff x="2361789" y="689375"/>
            <a:chExt cx="4733182" cy="3764750"/>
          </a:xfrm>
        </p:grpSpPr>
        <p:sp>
          <p:nvSpPr>
            <p:cNvPr id="1049732" name="Isosceles Triangle 39"/>
            <p:cNvSpPr/>
            <p:nvPr/>
          </p:nvSpPr>
          <p:spPr>
            <a:xfrm rot="11478587">
              <a:off x="5995473" y="1510692"/>
              <a:ext cx="1065477" cy="452456"/>
            </a:xfrm>
            <a:prstGeom prst="triangle"/>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733" name="Isosceles Triangle 6"/>
            <p:cNvSpPr/>
            <p:nvPr/>
          </p:nvSpPr>
          <p:spPr>
            <a:xfrm rot="1811965">
              <a:off x="2648325" y="3118285"/>
              <a:ext cx="827384" cy="452456"/>
            </a:xfrm>
            <a:prstGeom prst="triangle"/>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nvGrpSpPr>
            <p:cNvPr id="493" name="Group 10"/>
            <p:cNvGrpSpPr/>
            <p:nvPr/>
          </p:nvGrpSpPr>
          <p:grpSpPr>
            <a:xfrm>
              <a:off x="2846005" y="689375"/>
              <a:ext cx="3764750" cy="3764750"/>
              <a:chOff x="2978950" y="978700"/>
              <a:chExt cx="3338500" cy="3338500"/>
            </a:xfrm>
          </p:grpSpPr>
          <p:grpSp>
            <p:nvGrpSpPr>
              <p:cNvPr id="494" name="Group 19"/>
              <p:cNvGrpSpPr/>
              <p:nvPr/>
            </p:nvGrpSpPr>
            <p:grpSpPr>
              <a:xfrm>
                <a:off x="2978950" y="978700"/>
                <a:ext cx="3338500" cy="3338500"/>
                <a:chOff x="2978950" y="978700"/>
                <a:chExt cx="3338500" cy="3338500"/>
              </a:xfrm>
            </p:grpSpPr>
            <p:sp>
              <p:nvSpPr>
                <p:cNvPr id="1049734" name="Oval 21"/>
                <p:cNvSpPr/>
                <p:nvPr/>
              </p:nvSpPr>
              <p:spPr>
                <a:xfrm>
                  <a:off x="2978950" y="978700"/>
                  <a:ext cx="3338500" cy="3338500"/>
                </a:xfrm>
                <a:prstGeom prst="ellips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735"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736"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737" name="Oval 20"/>
              <p:cNvSpPr/>
              <p:nvPr/>
            </p:nvSpPr>
            <p:spPr>
              <a:xfrm>
                <a:off x="3154305" y="1154055"/>
                <a:ext cx="2987791" cy="2987791"/>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738"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739"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86" name="Shape 37"/>
        <p:cNvGrpSpPr/>
        <p:nvPr/>
      </p:nvGrpSpPr>
      <p:grpSpPr>
        <a:xfrm>
          <a:off x="0" y="0"/>
          <a:ext cx="0" cy="0"/>
          <a:chOff x="0" y="0"/>
          <a:chExt cx="0" cy="0"/>
        </a:xfrm>
      </p:grpSpPr>
      <p:pic>
        <p:nvPicPr>
          <p:cNvPr id="2097229" name="Picture 2"/>
          <p:cNvPicPr>
            <a:picLocks noChangeAspect="1"/>
          </p:cNvPicPr>
          <p:nvPr/>
        </p:nvPicPr>
        <p:blipFill>
          <a:blip xmlns:r="http://schemas.openxmlformats.org/officeDocument/2006/relationships" r:embed="rId1"/>
          <a:srcRect/>
          <a:stretch>
            <a:fillRect/>
          </a:stretch>
        </p:blipFill>
        <p:spPr>
          <a:xfrm>
            <a:off x="2924496" y="901633"/>
            <a:ext cx="3295009" cy="3449032"/>
          </a:xfrm>
          <a:prstGeom prst="rect"/>
        </p:spPr>
      </p:pic>
      <p:sp>
        <p:nvSpPr>
          <p:cNvPr id="1049025"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5" name="Shape 37"/>
        <p:cNvGrpSpPr/>
        <p:nvPr/>
      </p:nvGrpSpPr>
      <p:grpSpPr>
        <a:xfrm>
          <a:off x="0" y="0"/>
          <a:ext cx="0" cy="0"/>
          <a:chOff x="0" y="0"/>
          <a:chExt cx="0" cy="0"/>
        </a:xfrm>
      </p:grpSpPr>
      <p:pic>
        <p:nvPicPr>
          <p:cNvPr id="2097317" name="Google Shape;427;p237"/>
          <p:cNvPicPr preferRelativeResize="0">
            <a:picLocks/>
          </p:cNvPicPr>
          <p:nvPr/>
        </p:nvPicPr>
        <p:blipFill>
          <a:blip xmlns:r="http://schemas.openxmlformats.org/officeDocument/2006/relationships" r:embed="rId1"/>
          <a:srcRect/>
          <a:stretch>
            <a:fillRect/>
          </a:stretch>
        </p:blipFill>
        <p:spPr>
          <a:xfrm>
            <a:off x="2555408" y="637575"/>
            <a:ext cx="4004832" cy="4042613"/>
          </a:xfrm>
          <a:prstGeom prst="rect"/>
          <a:noFill/>
          <a:ln>
            <a:noFill/>
          </a:ln>
        </p:spPr>
      </p:pic>
      <p:sp>
        <p:nvSpPr>
          <p:cNvPr id="1049684" name="Text Placeholder 16"/>
          <p:cNvSpPr>
            <a:spLocks noGrp="1"/>
          </p:cNvSpPr>
          <p:nvPr>
            <p:ph type="body" sz="quarter" idx="13"/>
          </p:nvPr>
        </p:nvSpPr>
        <p:spPr>
          <a:xfrm>
            <a:off x="3028189" y="2365224"/>
            <a:ext cx="2909207" cy="413052"/>
          </a:xfrm>
          <a:prstGeom prst="rect"/>
        </p:spPr>
        <p:txBody>
          <a:bodyPr/>
          <a:lstStyle>
            <a:lvl1pPr algn="ctr">
              <a:defRPr b="1" sz="20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77" name="Shape 11"/>
        <p:cNvGrpSpPr/>
        <p:nvPr/>
      </p:nvGrpSpPr>
      <p:grpSpPr>
        <a:xfrm>
          <a:off x="0" y="0"/>
          <a:ext cx="0" cy="0"/>
          <a:chOff x="0" y="0"/>
          <a:chExt cx="0" cy="0"/>
        </a:xfrm>
      </p:grpSpPr>
      <p:pic>
        <p:nvPicPr>
          <p:cNvPr id="2097176" name="Picture 5"/>
          <p:cNvPicPr>
            <a:picLocks noChangeAspect="1"/>
          </p:cNvPicPr>
          <p:nvPr userDrawn="1"/>
        </p:nvPicPr>
        <p:blipFill rotWithShape="1">
          <a:blip xmlns:r="http://schemas.openxmlformats.org/officeDocument/2006/relationships" r:embed="rId1"/>
          <a:srcRect l="16976" t="14937" r="19509" b="5409"/>
          <a:stretch>
            <a:fillRect/>
          </a:stretch>
        </p:blipFill>
        <p:spPr>
          <a:xfrm>
            <a:off x="6412523" y="0"/>
            <a:ext cx="2731477" cy="5143500"/>
          </a:xfrm>
          <a:prstGeom prst="rect"/>
        </p:spPr>
      </p:pic>
      <p:pic>
        <p:nvPicPr>
          <p:cNvPr id="2097177" name="Google Shape;13;p2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666" name="Google Shape;15;p2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285750" lvl="0" marL="285750">
              <a:lnSpc>
                <a:spcPct val="90000"/>
              </a:lnSpc>
              <a:spcBef>
                <a:spcPts val="0"/>
              </a:spcBef>
              <a:spcAft>
                <a:spcPts val="0"/>
              </a:spcAft>
              <a:buClr>
                <a:schemeClr val="dk1"/>
              </a:buClr>
              <a:buSzPts val="1400"/>
              <a:buFont typeface="Wingdings" pitchFamily="2" charset="2"/>
              <a:buChar char="§"/>
              <a:defRPr b="1" sz="1400" i="1">
                <a:latin typeface="Public Sans"/>
                <a:ea typeface="Public Sans"/>
                <a:cs typeface="Public Sans"/>
                <a:sym typeface="Public Sans"/>
              </a:defRPr>
            </a:lvl1pPr>
            <a:lvl2pPr algn="l" indent="-323850" lvl="1" marL="9144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algn="l" indent="-323850" lvl="2" marL="13716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algn="l" indent="-323850" lvl="3" marL="18288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algn="l" indent="-323850" lvl="4" marL="22860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67" name="Google Shape;16;p2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6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6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4" name="Shape 37"/>
        <p:cNvGrpSpPr/>
        <p:nvPr/>
      </p:nvGrpSpPr>
      <p:grpSpPr>
        <a:xfrm>
          <a:off x="0" y="0"/>
          <a:ext cx="0" cy="0"/>
          <a:chOff x="0" y="0"/>
          <a:chExt cx="0" cy="0"/>
        </a:xfrm>
      </p:grpSpPr>
      <p:pic>
        <p:nvPicPr>
          <p:cNvPr id="2097250" name="Picture 2" descr="Icon  Description automatically generated"/>
          <p:cNvPicPr>
            <a:picLocks noChangeAspect="1"/>
          </p:cNvPicPr>
          <p:nvPr/>
        </p:nvPicPr>
        <p:blipFill>
          <a:blip xmlns:r="http://schemas.openxmlformats.org/officeDocument/2006/relationships" r:embed="rId1"/>
          <a:stretch>
            <a:fillRect/>
          </a:stretch>
        </p:blipFill>
        <p:spPr>
          <a:xfrm>
            <a:off x="2360040" y="277448"/>
            <a:ext cx="4422039" cy="4588604"/>
          </a:xfrm>
          <a:prstGeom prst="rect"/>
        </p:spPr>
      </p:pic>
      <p:sp>
        <p:nvSpPr>
          <p:cNvPr id="1049228" name="Text Placeholder 16"/>
          <p:cNvSpPr>
            <a:spLocks noGrp="1"/>
          </p:cNvSpPr>
          <p:nvPr>
            <p:ph type="body" sz="quarter" idx="13"/>
          </p:nvPr>
        </p:nvSpPr>
        <p:spPr>
          <a:xfrm>
            <a:off x="3117397" y="2666490"/>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29" name="Text Placeholder 16"/>
          <p:cNvSpPr>
            <a:spLocks noGrp="1"/>
          </p:cNvSpPr>
          <p:nvPr>
            <p:ph type="body" sz="quarter" idx="14" hasCustomPrompt="1"/>
          </p:nvPr>
        </p:nvSpPr>
        <p:spPr>
          <a:xfrm>
            <a:off x="2894151" y="1477631"/>
            <a:ext cx="1510581" cy="507286"/>
          </a:xfrm>
          <a:prstGeom prst="rect"/>
        </p:spPr>
        <p:txBody>
          <a:bodyPr/>
          <a:lstStyle>
            <a:lvl1pPr algn="l">
              <a:defRPr b="1" sz="2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Activity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6" name="Shape 37"/>
        <p:cNvGrpSpPr/>
        <p:nvPr/>
      </p:nvGrpSpPr>
      <p:grpSpPr>
        <a:xfrm>
          <a:off x="0" y="0"/>
          <a:ext cx="0" cy="0"/>
          <a:chOff x="0" y="0"/>
          <a:chExt cx="0" cy="0"/>
        </a:xfrm>
      </p:grpSpPr>
      <p:pic>
        <p:nvPicPr>
          <p:cNvPr id="209731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85"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686" name="Rectangle 12"/>
          <p:cNvSpPr/>
          <p:nvPr/>
        </p:nvSpPr>
        <p:spPr>
          <a:xfrm>
            <a:off x="919659"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9687"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9688"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689" name="Rectangle 8"/>
          <p:cNvSpPr/>
          <p:nvPr/>
        </p:nvSpPr>
        <p:spPr>
          <a:xfrm>
            <a:off x="5373397"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9690" name="TextBox 10"/>
          <p:cNvSpPr txBox="1"/>
          <p:nvPr/>
        </p:nvSpPr>
        <p:spPr>
          <a:xfrm>
            <a:off x="4941990"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9691" name="Text Placeholder 16"/>
          <p:cNvSpPr>
            <a:spLocks noGrp="1"/>
          </p:cNvSpPr>
          <p:nvPr>
            <p:ph type="body" sz="quarter" idx="13"/>
          </p:nvPr>
        </p:nvSpPr>
        <p:spPr>
          <a:xfrm>
            <a:off x="1086864"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92" name="Text Placeholder 16"/>
          <p:cNvSpPr>
            <a:spLocks noGrp="1"/>
          </p:cNvSpPr>
          <p:nvPr>
            <p:ph type="body" sz="quarter" idx="14"/>
          </p:nvPr>
        </p:nvSpPr>
        <p:spPr>
          <a:xfrm>
            <a:off x="5540602"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9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3" name="Shape 37"/>
        <p:cNvGrpSpPr/>
        <p:nvPr/>
      </p:nvGrpSpPr>
      <p:grpSpPr>
        <a:xfrm>
          <a:off x="0" y="0"/>
          <a:ext cx="0" cy="0"/>
          <a:chOff x="0" y="0"/>
          <a:chExt cx="0" cy="0"/>
        </a:xfrm>
      </p:grpSpPr>
      <p:pic>
        <p:nvPicPr>
          <p:cNvPr id="209717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49"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50" name="Rectangle 12"/>
          <p:cNvSpPr/>
          <p:nvPr/>
        </p:nvSpPr>
        <p:spPr>
          <a:xfrm>
            <a:off x="919659"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651"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8652"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53" name="Rectangle 8"/>
          <p:cNvSpPr/>
          <p:nvPr/>
        </p:nvSpPr>
        <p:spPr>
          <a:xfrm>
            <a:off x="5373397"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654" name="TextBox 10"/>
          <p:cNvSpPr txBox="1"/>
          <p:nvPr/>
        </p:nvSpPr>
        <p:spPr>
          <a:xfrm>
            <a:off x="4941990"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8655" name="Text Placeholder 16"/>
          <p:cNvSpPr>
            <a:spLocks noGrp="1"/>
          </p:cNvSpPr>
          <p:nvPr>
            <p:ph type="body" sz="quarter" idx="13"/>
          </p:nvPr>
        </p:nvSpPr>
        <p:spPr>
          <a:xfrm>
            <a:off x="1086864"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56" name="Text Placeholder 16"/>
          <p:cNvSpPr>
            <a:spLocks noGrp="1"/>
          </p:cNvSpPr>
          <p:nvPr>
            <p:ph type="body" sz="quarter" idx="14"/>
          </p:nvPr>
        </p:nvSpPr>
        <p:spPr>
          <a:xfrm>
            <a:off x="5540602"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5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7" name="Shape 37"/>
        <p:cNvGrpSpPr/>
        <p:nvPr/>
      </p:nvGrpSpPr>
      <p:grpSpPr>
        <a:xfrm>
          <a:off x="0" y="0"/>
          <a:ext cx="0" cy="0"/>
          <a:chOff x="0" y="0"/>
          <a:chExt cx="0" cy="0"/>
        </a:xfrm>
      </p:grpSpPr>
      <p:pic>
        <p:nvPicPr>
          <p:cNvPr id="209727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22" name="Straight Connector 5"/>
          <p:cNvCxnSpPr>
            <a:cxnSpLocks/>
          </p:cNvCxnSpPr>
          <p:nvPr/>
        </p:nvCxnSpPr>
        <p:spPr>
          <a:xfrm flipV="1">
            <a:off x="0" y="2140588"/>
            <a:ext cx="9143999" cy="1"/>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8" name="Group 36"/>
          <p:cNvGrpSpPr/>
          <p:nvPr userDrawn="1"/>
        </p:nvGrpSpPr>
        <p:grpSpPr>
          <a:xfrm>
            <a:off x="2339405" y="1943342"/>
            <a:ext cx="396240" cy="683951"/>
            <a:chOff x="2339405" y="1953281"/>
            <a:chExt cx="396240" cy="683951"/>
          </a:xfrm>
        </p:grpSpPr>
        <p:sp>
          <p:nvSpPr>
            <p:cNvPr id="1049355" name="Rectangle 29"/>
            <p:cNvSpPr/>
            <p:nvPr/>
          </p:nvSpPr>
          <p:spPr>
            <a:xfrm rot="2700000">
              <a:off x="2339405" y="1953281"/>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56" name="Rectangle 30"/>
            <p:cNvSpPr/>
            <p:nvPr/>
          </p:nvSpPr>
          <p:spPr>
            <a:xfrm rot="2700000">
              <a:off x="2339405" y="2218062"/>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cxnSp>
          <p:nvCxnSpPr>
            <p:cNvPr id="3145823" name="Straight Arrow Connector 27"/>
            <p:cNvCxnSpPr>
              <a:cxnSpLocks/>
            </p:cNvCxnSpPr>
            <p:nvPr/>
          </p:nvCxnSpPr>
          <p:spPr>
            <a:xfrm>
              <a:off x="2537525" y="2088797"/>
              <a:ext cx="0" cy="548435"/>
            </a:xfrm>
            <a:prstGeom prst="straightConnector1"/>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57" name="Rectangle 28"/>
            <p:cNvSpPr/>
            <p:nvPr/>
          </p:nvSpPr>
          <p:spPr>
            <a:xfrm rot="2700000">
              <a:off x="2416331" y="2138998"/>
              <a:ext cx="242388" cy="242388"/>
            </a:xfrm>
            <a:prstGeom prst="rect"/>
            <a:solidFill>
              <a:schemeClr val="bg2">
                <a:lumMod val="40000"/>
                <a:lumOff val="60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79" name="Group 37"/>
          <p:cNvGrpSpPr/>
          <p:nvPr userDrawn="1"/>
        </p:nvGrpSpPr>
        <p:grpSpPr>
          <a:xfrm>
            <a:off x="6408356" y="1943342"/>
            <a:ext cx="396240" cy="683951"/>
            <a:chOff x="6408356" y="1953281"/>
            <a:chExt cx="396240" cy="683951"/>
          </a:xfrm>
        </p:grpSpPr>
        <p:sp>
          <p:nvSpPr>
            <p:cNvPr id="1049358" name="Rectangle 22"/>
            <p:cNvSpPr/>
            <p:nvPr/>
          </p:nvSpPr>
          <p:spPr>
            <a:xfrm rot="2700000">
              <a:off x="6408356" y="1953281"/>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59" name="Rectangle 23"/>
            <p:cNvSpPr/>
            <p:nvPr/>
          </p:nvSpPr>
          <p:spPr>
            <a:xfrm rot="2700000">
              <a:off x="6408356" y="2218062"/>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cxnSp>
          <p:nvCxnSpPr>
            <p:cNvPr id="3145824" name="Straight Arrow Connector 20"/>
            <p:cNvCxnSpPr>
              <a:cxnSpLocks/>
            </p:cNvCxnSpPr>
            <p:nvPr/>
          </p:nvCxnSpPr>
          <p:spPr>
            <a:xfrm>
              <a:off x="6606476" y="2088797"/>
              <a:ext cx="0" cy="548435"/>
            </a:xfrm>
            <a:prstGeom prst="straightConnector1"/>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60" name="Rectangle 21"/>
            <p:cNvSpPr/>
            <p:nvPr/>
          </p:nvSpPr>
          <p:spPr>
            <a:xfrm rot="2700000">
              <a:off x="6485282" y="2138998"/>
              <a:ext cx="242388" cy="242388"/>
            </a:xfrm>
            <a:prstGeom prst="rect"/>
            <a:solidFill>
              <a:schemeClr val="tx2">
                <a:lumMod val="40000"/>
                <a:lumOff val="60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361" name="Text Placeholder 16"/>
          <p:cNvSpPr>
            <a:spLocks noGrp="1"/>
          </p:cNvSpPr>
          <p:nvPr>
            <p:ph type="body" sz="quarter" idx="13"/>
          </p:nvPr>
        </p:nvSpPr>
        <p:spPr>
          <a:xfrm>
            <a:off x="1082922" y="2812006"/>
            <a:ext cx="2909207"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62" name="Text Placeholder 16"/>
          <p:cNvSpPr>
            <a:spLocks noGrp="1"/>
          </p:cNvSpPr>
          <p:nvPr>
            <p:ph type="body" sz="quarter" idx="14"/>
          </p:nvPr>
        </p:nvSpPr>
        <p:spPr>
          <a:xfrm>
            <a:off x="5151872" y="2812006"/>
            <a:ext cx="2909207"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63" name="Text Placeholder 16"/>
          <p:cNvSpPr>
            <a:spLocks noGrp="1"/>
          </p:cNvSpPr>
          <p:nvPr>
            <p:ph type="body" sz="quarter" idx="15"/>
          </p:nvPr>
        </p:nvSpPr>
        <p:spPr>
          <a:xfrm>
            <a:off x="1082922" y="3207931"/>
            <a:ext cx="2909207" cy="930436"/>
          </a:xfrm>
          <a:prstGeom prst="rect"/>
        </p:spPr>
        <p:txBody>
          <a:bodyPr/>
          <a:lstStyle>
            <a:lvl1pPr algn="ct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64" name="Text Placeholder 16"/>
          <p:cNvSpPr>
            <a:spLocks noGrp="1"/>
          </p:cNvSpPr>
          <p:nvPr>
            <p:ph type="body" sz="quarter" idx="16"/>
          </p:nvPr>
        </p:nvSpPr>
        <p:spPr>
          <a:xfrm>
            <a:off x="5151872" y="3207931"/>
            <a:ext cx="2909207" cy="930436"/>
          </a:xfrm>
          <a:prstGeom prst="rect"/>
        </p:spPr>
        <p:txBody>
          <a:bodyPr/>
          <a:lstStyle>
            <a:lvl1pPr algn="ct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6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6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9" name="Shape 37"/>
        <p:cNvGrpSpPr/>
        <p:nvPr/>
      </p:nvGrpSpPr>
      <p:grpSpPr>
        <a:xfrm>
          <a:off x="0" y="0"/>
          <a:ext cx="0" cy="0"/>
          <a:chOff x="0" y="0"/>
          <a:chExt cx="0" cy="0"/>
        </a:xfrm>
      </p:grpSpPr>
      <p:pic>
        <p:nvPicPr>
          <p:cNvPr id="209719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78"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79" name="Rectangle 12"/>
          <p:cNvSpPr/>
          <p:nvPr/>
        </p:nvSpPr>
        <p:spPr>
          <a:xfrm>
            <a:off x="919659"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780"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8781" name="Text Placeholder 16"/>
          <p:cNvSpPr>
            <a:spLocks noGrp="1"/>
          </p:cNvSpPr>
          <p:nvPr>
            <p:ph type="body" sz="quarter" idx="13"/>
          </p:nvPr>
        </p:nvSpPr>
        <p:spPr>
          <a:xfrm>
            <a:off x="1086864"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2"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83" name="Rectangle 5"/>
          <p:cNvSpPr/>
          <p:nvPr userDrawn="1"/>
        </p:nvSpPr>
        <p:spPr>
          <a:xfrm>
            <a:off x="3889103"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784" name="TextBox 6"/>
          <p:cNvSpPr txBox="1"/>
          <p:nvPr userDrawn="1"/>
        </p:nvSpPr>
        <p:spPr>
          <a:xfrm>
            <a:off x="3457696"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8785" name="Text Placeholder 16"/>
          <p:cNvSpPr>
            <a:spLocks noGrp="1"/>
          </p:cNvSpPr>
          <p:nvPr>
            <p:ph type="body" sz="quarter" idx="14"/>
          </p:nvPr>
        </p:nvSpPr>
        <p:spPr>
          <a:xfrm>
            <a:off x="4056308"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6"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87" name="Rectangle 15"/>
          <p:cNvSpPr/>
          <p:nvPr userDrawn="1"/>
        </p:nvSpPr>
        <p:spPr>
          <a:xfrm>
            <a:off x="6858546"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788" name="TextBox 16"/>
          <p:cNvSpPr txBox="1"/>
          <p:nvPr userDrawn="1"/>
        </p:nvSpPr>
        <p:spPr>
          <a:xfrm>
            <a:off x="6427139"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3</a:t>
            </a:r>
            <a:endParaRPr dirty="0" sz="1600" i="1" lang="en-US">
              <a:solidFill>
                <a:schemeClr val="bg1"/>
              </a:solidFill>
              <a:latin typeface="Public Sans" pitchFamily="2" charset="0"/>
            </a:endParaRPr>
          </a:p>
        </p:txBody>
      </p:sp>
      <p:sp>
        <p:nvSpPr>
          <p:cNvPr id="1048789" name="Text Placeholder 16"/>
          <p:cNvSpPr>
            <a:spLocks noGrp="1"/>
          </p:cNvSpPr>
          <p:nvPr>
            <p:ph type="body" sz="quarter" idx="15"/>
          </p:nvPr>
        </p:nvSpPr>
        <p:spPr>
          <a:xfrm>
            <a:off x="7025751"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9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1" name="Shape 37"/>
        <p:cNvGrpSpPr/>
        <p:nvPr/>
      </p:nvGrpSpPr>
      <p:grpSpPr>
        <a:xfrm>
          <a:off x="0" y="0"/>
          <a:ext cx="0" cy="0"/>
          <a:chOff x="0" y="0"/>
          <a:chExt cx="0" cy="0"/>
        </a:xfrm>
      </p:grpSpPr>
      <p:pic>
        <p:nvPicPr>
          <p:cNvPr id="2097279"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392" name="Google Shape;287;p51"/>
          <p:cNvGrpSpPr/>
          <p:nvPr userDrawn="1"/>
        </p:nvGrpSpPr>
        <p:grpSpPr>
          <a:xfrm>
            <a:off x="0" y="2399230"/>
            <a:ext cx="9144001" cy="2349751"/>
            <a:chOff x="0" y="2182920"/>
            <a:chExt cx="9144001" cy="2349751"/>
          </a:xfrm>
        </p:grpSpPr>
        <p:sp>
          <p:nvSpPr>
            <p:cNvPr id="1049424" name="Google Shape;288;p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93" name="Google Shape;289;p51"/>
            <p:cNvGrpSpPr/>
            <p:nvPr/>
          </p:nvGrpSpPr>
          <p:grpSpPr>
            <a:xfrm>
              <a:off x="1229347" y="2182920"/>
              <a:ext cx="6685306" cy="1002265"/>
              <a:chOff x="976268" y="2064936"/>
              <a:chExt cx="6685306" cy="1002265"/>
            </a:xfrm>
          </p:grpSpPr>
          <p:sp>
            <p:nvSpPr>
              <p:cNvPr id="1049425" name="Google Shape;290;p51"/>
              <p:cNvSpPr/>
              <p:nvPr/>
            </p:nvSpPr>
            <p:spPr>
              <a:xfrm>
                <a:off x="976268"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26" name="Google Shape;291;p51"/>
              <p:cNvSpPr/>
              <p:nvPr/>
            </p:nvSpPr>
            <p:spPr>
              <a:xfrm>
                <a:off x="381778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27" name="Google Shape;292;p51"/>
              <p:cNvSpPr/>
              <p:nvPr/>
            </p:nvSpPr>
            <p:spPr>
              <a:xfrm>
                <a:off x="665930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428"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29"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30"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31"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432"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33"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34"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3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11" name="Shape 37"/>
        <p:cNvGrpSpPr/>
        <p:nvPr/>
      </p:nvGrpSpPr>
      <p:grpSpPr>
        <a:xfrm>
          <a:off x="0" y="0"/>
          <a:ext cx="0" cy="0"/>
          <a:chOff x="0" y="0"/>
          <a:chExt cx="0" cy="0"/>
        </a:xfrm>
      </p:grpSpPr>
      <p:pic>
        <p:nvPicPr>
          <p:cNvPr id="2097208"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212" name="Google Shape;287;p51"/>
          <p:cNvGrpSpPr/>
          <p:nvPr userDrawn="1"/>
        </p:nvGrpSpPr>
        <p:grpSpPr>
          <a:xfrm>
            <a:off x="0" y="2399230"/>
            <a:ext cx="9144001" cy="2349751"/>
            <a:chOff x="0" y="2182920"/>
            <a:chExt cx="9144001" cy="2349751"/>
          </a:xfrm>
        </p:grpSpPr>
        <p:sp>
          <p:nvSpPr>
            <p:cNvPr id="1048842" name="Google Shape;288;p51"/>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13" name="Google Shape;289;p51"/>
            <p:cNvGrpSpPr/>
            <p:nvPr/>
          </p:nvGrpSpPr>
          <p:grpSpPr>
            <a:xfrm>
              <a:off x="1229347" y="2182920"/>
              <a:ext cx="6685306" cy="1002265"/>
              <a:chOff x="976268" y="2064936"/>
              <a:chExt cx="6685306" cy="1002265"/>
            </a:xfrm>
          </p:grpSpPr>
          <p:sp>
            <p:nvSpPr>
              <p:cNvPr id="1048843"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844"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845"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8846"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47"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48"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49"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50"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51"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52"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5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5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7" name="Shape 37"/>
        <p:cNvGrpSpPr/>
        <p:nvPr/>
      </p:nvGrpSpPr>
      <p:grpSpPr>
        <a:xfrm>
          <a:off x="0" y="0"/>
          <a:ext cx="0" cy="0"/>
          <a:chOff x="0" y="0"/>
          <a:chExt cx="0" cy="0"/>
        </a:xfrm>
      </p:grpSpPr>
      <p:pic>
        <p:nvPicPr>
          <p:cNvPr id="2097224"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248" name="Google Shape;287;p51"/>
          <p:cNvGrpSpPr/>
          <p:nvPr userDrawn="1"/>
        </p:nvGrpSpPr>
        <p:grpSpPr>
          <a:xfrm>
            <a:off x="0" y="2399230"/>
            <a:ext cx="9144001" cy="2349751"/>
            <a:chOff x="0" y="2182920"/>
            <a:chExt cx="9144001" cy="2349751"/>
          </a:xfrm>
        </p:grpSpPr>
        <p:sp>
          <p:nvSpPr>
            <p:cNvPr id="1048937" name="Google Shape;288;p51"/>
            <p:cNvSpPr/>
            <p:nvPr/>
          </p:nvSpPr>
          <p:spPr>
            <a:xfrm>
              <a:off x="0" y="2689734"/>
              <a:ext cx="9144001" cy="1842937"/>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49" name="Google Shape;289;p51"/>
            <p:cNvGrpSpPr/>
            <p:nvPr/>
          </p:nvGrpSpPr>
          <p:grpSpPr>
            <a:xfrm>
              <a:off x="1229347" y="2182920"/>
              <a:ext cx="6685306" cy="1002265"/>
              <a:chOff x="976268" y="2064936"/>
              <a:chExt cx="6685306" cy="1002265"/>
            </a:xfrm>
          </p:grpSpPr>
          <p:sp>
            <p:nvSpPr>
              <p:cNvPr id="1048938"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39"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40"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8941"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42"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43"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44"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945"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46"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47"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4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60" name="Shape 37"/>
        <p:cNvGrpSpPr/>
        <p:nvPr/>
      </p:nvGrpSpPr>
      <p:grpSpPr>
        <a:xfrm>
          <a:off x="0" y="0"/>
          <a:ext cx="0" cy="0"/>
          <a:chOff x="0" y="0"/>
          <a:chExt cx="0" cy="0"/>
        </a:xfrm>
      </p:grpSpPr>
      <p:pic>
        <p:nvPicPr>
          <p:cNvPr id="2097313"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461" name="Google Shape;287;p51"/>
          <p:cNvGrpSpPr/>
          <p:nvPr userDrawn="1"/>
        </p:nvGrpSpPr>
        <p:grpSpPr>
          <a:xfrm>
            <a:off x="0" y="2399230"/>
            <a:ext cx="9144001" cy="2349751"/>
            <a:chOff x="0" y="2182920"/>
            <a:chExt cx="9144001" cy="2349751"/>
          </a:xfrm>
        </p:grpSpPr>
        <p:sp>
          <p:nvSpPr>
            <p:cNvPr id="1049635" name="Google Shape;288;p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62" name="Google Shape;289;p51"/>
            <p:cNvGrpSpPr/>
            <p:nvPr/>
          </p:nvGrpSpPr>
          <p:grpSpPr>
            <a:xfrm>
              <a:off x="1229347" y="2182920"/>
              <a:ext cx="6685306" cy="1002265"/>
              <a:chOff x="976268" y="2064936"/>
              <a:chExt cx="6685306" cy="1002265"/>
            </a:xfrm>
          </p:grpSpPr>
          <p:sp>
            <p:nvSpPr>
              <p:cNvPr id="1049636"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37"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38"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639"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40"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41"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42"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643"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44"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45"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4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4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26" name="Shape 37"/>
        <p:cNvGrpSpPr/>
        <p:nvPr/>
      </p:nvGrpSpPr>
      <p:grpSpPr>
        <a:xfrm>
          <a:off x="0" y="0"/>
          <a:ext cx="0" cy="0"/>
          <a:chOff x="0" y="0"/>
          <a:chExt cx="0" cy="0"/>
        </a:xfrm>
      </p:grpSpPr>
      <p:pic>
        <p:nvPicPr>
          <p:cNvPr id="209724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89" name="Rectangle 4"/>
          <p:cNvSpPr/>
          <p:nvPr userDrawn="1"/>
        </p:nvSpPr>
        <p:spPr>
          <a:xfrm>
            <a:off x="0" y="2091264"/>
            <a:ext cx="9144000" cy="2197931"/>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cxnSp>
        <p:nvCxnSpPr>
          <p:cNvPr id="3145804" name="Straight Connector 5"/>
          <p:cNvCxnSpPr>
            <a:cxnSpLocks/>
          </p:cNvCxnSpPr>
          <p:nvPr userDrawn="1"/>
        </p:nvCxnSpPr>
        <p:spPr>
          <a:xfrm>
            <a:off x="0" y="2098885"/>
            <a:ext cx="9144000" cy="0"/>
          </a:xfrm>
          <a:prstGeom prst="line"/>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90"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191" name="Text Placeholder 16"/>
          <p:cNvSpPr>
            <a:spLocks noGrp="1"/>
          </p:cNvSpPr>
          <p:nvPr>
            <p:ph type="body" sz="quarter" idx="14"/>
          </p:nvPr>
        </p:nvSpPr>
        <p:spPr>
          <a:xfrm>
            <a:off x="374566"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92"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193" name="Text Placeholder 16"/>
          <p:cNvSpPr>
            <a:spLocks noGrp="1"/>
          </p:cNvSpPr>
          <p:nvPr>
            <p:ph type="body" sz="quarter" idx="15"/>
          </p:nvPr>
        </p:nvSpPr>
        <p:spPr>
          <a:xfrm>
            <a:off x="3381178"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94"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195" name="Text Placeholder 16"/>
          <p:cNvSpPr>
            <a:spLocks noGrp="1"/>
          </p:cNvSpPr>
          <p:nvPr>
            <p:ph type="body" sz="quarter" idx="16"/>
          </p:nvPr>
        </p:nvSpPr>
        <p:spPr>
          <a:xfrm>
            <a:off x="6387789"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96" name="Picture Placeholder 12"/>
          <p:cNvSpPr>
            <a:spLocks noGrp="1"/>
          </p:cNvSpPr>
          <p:nvPr>
            <p:ph type="pic" sz="quarter" idx="17"/>
          </p:nvPr>
        </p:nvSpPr>
        <p:spPr>
          <a:xfrm>
            <a:off x="1324089" y="1830915"/>
            <a:ext cx="482600" cy="482600"/>
          </a:xfrm>
          <a:prstGeom prst="rect"/>
        </p:spPr>
        <p:txBody>
          <a:bodyPr anchor="ctr"/>
          <a:lstStyle>
            <a:lvl1pPr algn="ctr">
              <a:defRPr sz="800">
                <a:latin typeface="Public Sans" pitchFamily="2" charset="77"/>
              </a:defRPr>
            </a:lvl1pPr>
          </a:lstStyle>
          <a:p>
            <a:endParaRPr dirty="0" lang="en-US"/>
          </a:p>
        </p:txBody>
      </p:sp>
      <p:sp>
        <p:nvSpPr>
          <p:cNvPr id="1049197" name="Picture Placeholder 12"/>
          <p:cNvSpPr>
            <a:spLocks noGrp="1"/>
          </p:cNvSpPr>
          <p:nvPr>
            <p:ph type="pic" sz="quarter" idx="18"/>
          </p:nvPr>
        </p:nvSpPr>
        <p:spPr>
          <a:xfrm>
            <a:off x="4330701" y="1830915"/>
            <a:ext cx="482600" cy="482600"/>
          </a:xfrm>
          <a:prstGeom prst="rect"/>
        </p:spPr>
        <p:txBody>
          <a:bodyPr anchor="ctr"/>
          <a:lstStyle>
            <a:lvl1pPr algn="ctr">
              <a:defRPr sz="800">
                <a:latin typeface="Public Sans" pitchFamily="2" charset="77"/>
              </a:defRPr>
            </a:lvl1pPr>
          </a:lstStyle>
          <a:p>
            <a:endParaRPr dirty="0" lang="en-US"/>
          </a:p>
        </p:txBody>
      </p:sp>
      <p:sp>
        <p:nvSpPr>
          <p:cNvPr id="1049198" name="Picture Placeholder 12"/>
          <p:cNvSpPr>
            <a:spLocks noGrp="1"/>
          </p:cNvSpPr>
          <p:nvPr>
            <p:ph type="pic" sz="quarter" idx="19"/>
          </p:nvPr>
        </p:nvSpPr>
        <p:spPr>
          <a:xfrm>
            <a:off x="7337312" y="1830915"/>
            <a:ext cx="482600" cy="482600"/>
          </a:xfrm>
          <a:prstGeom prst="rect"/>
        </p:spPr>
        <p:txBody>
          <a:bodyPr anchor="ctr"/>
          <a:lstStyle>
            <a:lvl1pPr algn="ctr">
              <a:defRPr sz="800">
                <a:latin typeface="Public Sans" pitchFamily="2" charset="77"/>
              </a:defRPr>
            </a:lvl1pPr>
          </a:lstStyle>
          <a:p>
            <a:endParaRPr dirty="0" lang="en-US"/>
          </a:p>
        </p:txBody>
      </p:sp>
      <p:sp>
        <p:nvSpPr>
          <p:cNvPr id="1049199" name="Text Placeholder 16"/>
          <p:cNvSpPr>
            <a:spLocks noGrp="1"/>
          </p:cNvSpPr>
          <p:nvPr>
            <p:ph type="body" sz="quarter" idx="20"/>
          </p:nvPr>
        </p:nvSpPr>
        <p:spPr>
          <a:xfrm>
            <a:off x="374566"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00" name="Text Placeholder 16"/>
          <p:cNvSpPr>
            <a:spLocks noGrp="1"/>
          </p:cNvSpPr>
          <p:nvPr>
            <p:ph type="body" sz="quarter" idx="21"/>
          </p:nvPr>
        </p:nvSpPr>
        <p:spPr>
          <a:xfrm>
            <a:off x="3381178"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01" name="Text Placeholder 16"/>
          <p:cNvSpPr>
            <a:spLocks noGrp="1"/>
          </p:cNvSpPr>
          <p:nvPr>
            <p:ph type="body" sz="quarter" idx="22"/>
          </p:nvPr>
        </p:nvSpPr>
        <p:spPr>
          <a:xfrm>
            <a:off x="6387789"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0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0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495" name="Shape 37"/>
        <p:cNvGrpSpPr/>
        <p:nvPr/>
      </p:nvGrpSpPr>
      <p:grpSpPr>
        <a:xfrm>
          <a:off x="0" y="0"/>
          <a:ext cx="0" cy="0"/>
          <a:chOff x="0" y="0"/>
          <a:chExt cx="0" cy="0"/>
        </a:xfrm>
      </p:grpSpPr>
      <p:sp>
        <p:nvSpPr>
          <p:cNvPr id="1049740" name="Google Shape;19;p32"/>
          <p:cNvSpPr/>
          <p:nvPr userDrawn="1"/>
        </p:nvSpPr>
        <p:spPr>
          <a:xfrm>
            <a:off x="0" y="0"/>
            <a:ext cx="9143990" cy="5143494"/>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24"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41" name="Google Shape;23;p32"/>
          <p:cNvSpPr>
            <a:spLocks noGrp="1"/>
          </p:cNvSpPr>
          <p:nvPr>
            <p:ph type="pic" idx="2"/>
          </p:nvPr>
        </p:nvSpPr>
        <p:spPr>
          <a:xfrm>
            <a:off x="4983850" y="776920"/>
            <a:ext cx="4160150" cy="4050508"/>
          </a:xfrm>
          <a:prstGeom prst="rect"/>
          <a:noFill/>
          <a:ln>
            <a:noFill/>
          </a:ln>
        </p:spPr>
        <p:txBody>
          <a:bodyPr anchor="ctr"/>
          <a:lstStyle>
            <a:lvl1pPr algn="ctr">
              <a:defRPr b="1" sz="2400" i="1">
                <a:latin typeface="Public Sans" pitchFamily="2" charset="77"/>
              </a:defRPr>
            </a:lvl1pPr>
          </a:lstStyle>
          <a:p>
            <a:endParaRPr dirty="0" lang="en-US"/>
          </a:p>
        </p:txBody>
      </p:sp>
      <p:sp>
        <p:nvSpPr>
          <p:cNvPr id="1049742"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74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14" name="Shape 37"/>
        <p:cNvGrpSpPr/>
        <p:nvPr/>
      </p:nvGrpSpPr>
      <p:grpSpPr>
        <a:xfrm>
          <a:off x="0" y="0"/>
          <a:ext cx="0" cy="0"/>
          <a:chOff x="0" y="0"/>
          <a:chExt cx="0" cy="0"/>
        </a:xfrm>
      </p:grpSpPr>
      <p:pic>
        <p:nvPicPr>
          <p:cNvPr id="209720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55" name="Rectangle 4"/>
          <p:cNvSpPr/>
          <p:nvPr userDrawn="1"/>
        </p:nvSpPr>
        <p:spPr>
          <a:xfrm>
            <a:off x="0" y="2091264"/>
            <a:ext cx="9144000" cy="2197931"/>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cxnSp>
        <p:nvCxnSpPr>
          <p:cNvPr id="3145752" name="Straight Connector 5"/>
          <p:cNvCxnSpPr>
            <a:cxnSpLocks/>
          </p:cNvCxnSpPr>
          <p:nvPr userDrawn="1"/>
        </p:nvCxnSpPr>
        <p:spPr>
          <a:xfrm>
            <a:off x="0" y="2098885"/>
            <a:ext cx="9144000" cy="0"/>
          </a:xfrm>
          <a:prstGeom prst="line"/>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56"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57" name="Text Placeholder 16"/>
          <p:cNvSpPr>
            <a:spLocks noGrp="1"/>
          </p:cNvSpPr>
          <p:nvPr>
            <p:ph type="body" sz="quarter" idx="14"/>
          </p:nvPr>
        </p:nvSpPr>
        <p:spPr>
          <a:xfrm>
            <a:off x="374566"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58"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59" name="Text Placeholder 16"/>
          <p:cNvSpPr>
            <a:spLocks noGrp="1"/>
          </p:cNvSpPr>
          <p:nvPr>
            <p:ph type="body" sz="quarter" idx="15"/>
          </p:nvPr>
        </p:nvSpPr>
        <p:spPr>
          <a:xfrm>
            <a:off x="3381178"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60"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61" name="Text Placeholder 16"/>
          <p:cNvSpPr>
            <a:spLocks noGrp="1"/>
          </p:cNvSpPr>
          <p:nvPr>
            <p:ph type="body" sz="quarter" idx="16"/>
          </p:nvPr>
        </p:nvSpPr>
        <p:spPr>
          <a:xfrm>
            <a:off x="6387789"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62" name="Picture Placeholder 12"/>
          <p:cNvSpPr>
            <a:spLocks noGrp="1"/>
          </p:cNvSpPr>
          <p:nvPr>
            <p:ph type="pic" sz="quarter" idx="17"/>
          </p:nvPr>
        </p:nvSpPr>
        <p:spPr>
          <a:xfrm>
            <a:off x="1324089" y="1830915"/>
            <a:ext cx="482600" cy="482600"/>
          </a:xfrm>
          <a:prstGeom prst="rect"/>
        </p:spPr>
        <p:txBody>
          <a:bodyPr anchor="ctr"/>
          <a:lstStyle>
            <a:lvl1pPr algn="ctr">
              <a:defRPr sz="800">
                <a:latin typeface="Public Sans" pitchFamily="2" charset="77"/>
              </a:defRPr>
            </a:lvl1pPr>
          </a:lstStyle>
          <a:p>
            <a:endParaRPr dirty="0" lang="en-US"/>
          </a:p>
        </p:txBody>
      </p:sp>
      <p:sp>
        <p:nvSpPr>
          <p:cNvPr id="1048863" name="Picture Placeholder 12"/>
          <p:cNvSpPr>
            <a:spLocks noGrp="1"/>
          </p:cNvSpPr>
          <p:nvPr>
            <p:ph type="pic" sz="quarter" idx="18"/>
          </p:nvPr>
        </p:nvSpPr>
        <p:spPr>
          <a:xfrm>
            <a:off x="4330701" y="1830915"/>
            <a:ext cx="482600" cy="482600"/>
          </a:xfrm>
          <a:prstGeom prst="rect"/>
        </p:spPr>
        <p:txBody>
          <a:bodyPr anchor="ctr"/>
          <a:lstStyle>
            <a:lvl1pPr algn="ctr">
              <a:defRPr sz="800">
                <a:latin typeface="Public Sans" pitchFamily="2" charset="77"/>
              </a:defRPr>
            </a:lvl1pPr>
          </a:lstStyle>
          <a:p>
            <a:endParaRPr dirty="0" lang="en-US"/>
          </a:p>
        </p:txBody>
      </p:sp>
      <p:sp>
        <p:nvSpPr>
          <p:cNvPr id="1048864" name="Picture Placeholder 12"/>
          <p:cNvSpPr>
            <a:spLocks noGrp="1"/>
          </p:cNvSpPr>
          <p:nvPr>
            <p:ph type="pic" sz="quarter" idx="19"/>
          </p:nvPr>
        </p:nvSpPr>
        <p:spPr>
          <a:xfrm>
            <a:off x="7337312" y="1830915"/>
            <a:ext cx="482600" cy="482600"/>
          </a:xfrm>
          <a:prstGeom prst="rect"/>
        </p:spPr>
        <p:txBody>
          <a:bodyPr anchor="ctr"/>
          <a:lstStyle>
            <a:lvl1pPr algn="ctr">
              <a:defRPr sz="800">
                <a:latin typeface="Public Sans" pitchFamily="2" charset="77"/>
              </a:defRPr>
            </a:lvl1pPr>
          </a:lstStyle>
          <a:p>
            <a:endParaRPr dirty="0" lang="en-US"/>
          </a:p>
        </p:txBody>
      </p:sp>
      <p:sp>
        <p:nvSpPr>
          <p:cNvPr id="1048865" name="Text Placeholder 16"/>
          <p:cNvSpPr>
            <a:spLocks noGrp="1"/>
          </p:cNvSpPr>
          <p:nvPr>
            <p:ph type="body" sz="quarter" idx="20"/>
          </p:nvPr>
        </p:nvSpPr>
        <p:spPr>
          <a:xfrm>
            <a:off x="374566"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66" name="Text Placeholder 16"/>
          <p:cNvSpPr>
            <a:spLocks noGrp="1"/>
          </p:cNvSpPr>
          <p:nvPr>
            <p:ph type="body" sz="quarter" idx="21"/>
          </p:nvPr>
        </p:nvSpPr>
        <p:spPr>
          <a:xfrm>
            <a:off x="3381178"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67" name="Text Placeholder 16"/>
          <p:cNvSpPr>
            <a:spLocks noGrp="1"/>
          </p:cNvSpPr>
          <p:nvPr>
            <p:ph type="body" sz="quarter" idx="22"/>
          </p:nvPr>
        </p:nvSpPr>
        <p:spPr>
          <a:xfrm>
            <a:off x="6387789"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6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7" name="Shape 37"/>
        <p:cNvGrpSpPr/>
        <p:nvPr/>
      </p:nvGrpSpPr>
      <p:grpSpPr>
        <a:xfrm>
          <a:off x="0" y="0"/>
          <a:ext cx="0" cy="0"/>
          <a:chOff x="0" y="0"/>
          <a:chExt cx="0" cy="0"/>
        </a:xfrm>
      </p:grpSpPr>
      <p:pic>
        <p:nvPicPr>
          <p:cNvPr id="209726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24" name="Arrow: Right 4"/>
          <p:cNvSpPr/>
          <p:nvPr/>
        </p:nvSpPr>
        <p:spPr>
          <a:xfrm>
            <a:off x="1369704" y="2023249"/>
            <a:ext cx="6404592" cy="45719"/>
          </a:xfrm>
          <a:prstGeom prst="rightArrow"/>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nvGrpSpPr>
          <p:cNvPr id="368" name="Group 44"/>
          <p:cNvGrpSpPr/>
          <p:nvPr userDrawn="1"/>
        </p:nvGrpSpPr>
        <p:grpSpPr>
          <a:xfrm>
            <a:off x="865742" y="1720353"/>
            <a:ext cx="7412516" cy="894830"/>
            <a:chOff x="865742" y="1720353"/>
            <a:chExt cx="7412516" cy="894830"/>
          </a:xfrm>
        </p:grpSpPr>
        <p:grpSp>
          <p:nvGrpSpPr>
            <p:cNvPr id="369" name="Group 37"/>
            <p:cNvGrpSpPr/>
            <p:nvPr userDrawn="1"/>
          </p:nvGrpSpPr>
          <p:grpSpPr>
            <a:xfrm>
              <a:off x="3119411" y="1720353"/>
              <a:ext cx="651510" cy="894830"/>
              <a:chOff x="2980317" y="2014294"/>
              <a:chExt cx="651510" cy="894830"/>
            </a:xfrm>
          </p:grpSpPr>
          <p:cxnSp>
            <p:nvCxnSpPr>
              <p:cNvPr id="3145817" name="Straight Connector 8"/>
              <p:cNvCxnSpPr>
                <a:cxnSpLocks/>
                <a:endCxn id="1049326" idx="4"/>
              </p:cNvCxnSpPr>
              <p:nvPr/>
            </p:nvCxnSpPr>
            <p:spPr>
              <a:xfrm flipV="1">
                <a:off x="3306072" y="2595012"/>
                <a:ext cx="0" cy="314112"/>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5" name="Oval 30"/>
              <p:cNvSpPr/>
              <p:nvPr/>
            </p:nvSpPr>
            <p:spPr>
              <a:xfrm>
                <a:off x="2980317" y="2014294"/>
                <a:ext cx="651510" cy="651510"/>
              </a:xfrm>
              <a:prstGeom prst="ellipse"/>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26" name="Oval 31"/>
              <p:cNvSpPr/>
              <p:nvPr/>
            </p:nvSpPr>
            <p:spPr>
              <a:xfrm>
                <a:off x="3051109"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2</a:t>
                </a:r>
              </a:p>
            </p:txBody>
          </p:sp>
        </p:grpSp>
        <p:grpSp>
          <p:nvGrpSpPr>
            <p:cNvPr id="370" name="Group 38"/>
            <p:cNvGrpSpPr/>
            <p:nvPr userDrawn="1"/>
          </p:nvGrpSpPr>
          <p:grpSpPr>
            <a:xfrm>
              <a:off x="5373080" y="1720353"/>
              <a:ext cx="651510" cy="894830"/>
              <a:chOff x="5071929" y="2014294"/>
              <a:chExt cx="651510" cy="894830"/>
            </a:xfrm>
          </p:grpSpPr>
          <p:cxnSp>
            <p:nvCxnSpPr>
              <p:cNvPr id="3145818" name="Straight Connector 9"/>
              <p:cNvCxnSpPr>
                <a:cxnSpLocks/>
                <a:endCxn id="1049328" idx="4"/>
              </p:cNvCxnSpPr>
              <p:nvPr/>
            </p:nvCxnSpPr>
            <p:spPr>
              <a:xfrm flipH="1" flipV="1">
                <a:off x="5397684" y="2595012"/>
                <a:ext cx="1" cy="314112"/>
              </a:xfrm>
              <a:prstGeom prst="line"/>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27" name="Oval 26"/>
              <p:cNvSpPr/>
              <p:nvPr/>
            </p:nvSpPr>
            <p:spPr>
              <a:xfrm>
                <a:off x="5071929" y="2014294"/>
                <a:ext cx="651510" cy="651510"/>
              </a:xfrm>
              <a:prstGeom prst="ellipse"/>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28" name="Oval 27"/>
              <p:cNvSpPr/>
              <p:nvPr/>
            </p:nvSpPr>
            <p:spPr>
              <a:xfrm>
                <a:off x="5142721"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3</a:t>
                </a:r>
              </a:p>
            </p:txBody>
          </p:sp>
        </p:grpSp>
        <p:grpSp>
          <p:nvGrpSpPr>
            <p:cNvPr id="371" name="Group 39"/>
            <p:cNvGrpSpPr/>
            <p:nvPr userDrawn="1"/>
          </p:nvGrpSpPr>
          <p:grpSpPr>
            <a:xfrm>
              <a:off x="7626748" y="1720353"/>
              <a:ext cx="651510" cy="894830"/>
              <a:chOff x="7469822" y="2014294"/>
              <a:chExt cx="651510" cy="894830"/>
            </a:xfrm>
          </p:grpSpPr>
          <p:cxnSp>
            <p:nvCxnSpPr>
              <p:cNvPr id="3145819" name="Straight Connector 10"/>
              <p:cNvCxnSpPr>
                <a:cxnSpLocks/>
                <a:endCxn id="1049330" idx="4"/>
              </p:cNvCxnSpPr>
              <p:nvPr/>
            </p:nvCxnSpPr>
            <p:spPr>
              <a:xfrm flipH="1" flipV="1">
                <a:off x="7795577" y="2595012"/>
                <a:ext cx="1" cy="314112"/>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9" name="Oval 22"/>
              <p:cNvSpPr/>
              <p:nvPr/>
            </p:nvSpPr>
            <p:spPr>
              <a:xfrm>
                <a:off x="7469822" y="2014294"/>
                <a:ext cx="651510" cy="651510"/>
              </a:xfrm>
              <a:prstGeom prst="ellipse"/>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30" name="Oval 23"/>
              <p:cNvSpPr/>
              <p:nvPr/>
            </p:nvSpPr>
            <p:spPr>
              <a:xfrm>
                <a:off x="7540614"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4</a:t>
                </a:r>
              </a:p>
            </p:txBody>
          </p:sp>
        </p:grpSp>
        <p:grpSp>
          <p:nvGrpSpPr>
            <p:cNvPr id="372" name="Group 36"/>
            <p:cNvGrpSpPr/>
            <p:nvPr userDrawn="1"/>
          </p:nvGrpSpPr>
          <p:grpSpPr>
            <a:xfrm>
              <a:off x="865742" y="1720353"/>
              <a:ext cx="651510" cy="894830"/>
              <a:chOff x="888704" y="2014294"/>
              <a:chExt cx="651510" cy="894830"/>
            </a:xfrm>
          </p:grpSpPr>
          <p:cxnSp>
            <p:nvCxnSpPr>
              <p:cNvPr id="3145820" name="Straight Connector 7"/>
              <p:cNvCxnSpPr>
                <a:cxnSpLocks/>
                <a:endCxn id="1049332" idx="4"/>
              </p:cNvCxnSpPr>
              <p:nvPr/>
            </p:nvCxnSpPr>
            <p:spPr>
              <a:xfrm flipH="1" flipV="1">
                <a:off x="1214459" y="2595012"/>
                <a:ext cx="1" cy="314112"/>
              </a:xfrm>
              <a:prstGeom prst="line"/>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31" name="Oval 18"/>
              <p:cNvSpPr/>
              <p:nvPr/>
            </p:nvSpPr>
            <p:spPr>
              <a:xfrm>
                <a:off x="888704" y="2014294"/>
                <a:ext cx="651510" cy="651510"/>
              </a:xfrm>
              <a:prstGeom prst="ellipse"/>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32" name="Oval 19"/>
              <p:cNvSpPr/>
              <p:nvPr/>
            </p:nvSpPr>
            <p:spPr>
              <a:xfrm>
                <a:off x="959496"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1</a:t>
                </a:r>
              </a:p>
            </p:txBody>
          </p:sp>
        </p:grpSp>
      </p:grpSp>
      <p:sp>
        <p:nvSpPr>
          <p:cNvPr id="1049333" name="Text Placeholder 16"/>
          <p:cNvSpPr>
            <a:spLocks noGrp="1"/>
          </p:cNvSpPr>
          <p:nvPr>
            <p:ph type="body" sz="quarter" idx="13"/>
          </p:nvPr>
        </p:nvSpPr>
        <p:spPr>
          <a:xfrm>
            <a:off x="2587791"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34" name="Text Placeholder 16"/>
          <p:cNvSpPr>
            <a:spLocks noGrp="1"/>
          </p:cNvSpPr>
          <p:nvPr>
            <p:ph type="body" sz="quarter" idx="14"/>
          </p:nvPr>
        </p:nvSpPr>
        <p:spPr>
          <a:xfrm>
            <a:off x="334122"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35" name="Text Placeholder 16"/>
          <p:cNvSpPr>
            <a:spLocks noGrp="1"/>
          </p:cNvSpPr>
          <p:nvPr>
            <p:ph type="body" sz="quarter" idx="15"/>
          </p:nvPr>
        </p:nvSpPr>
        <p:spPr>
          <a:xfrm>
            <a:off x="4841460"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36" name="Text Placeholder 16"/>
          <p:cNvSpPr>
            <a:spLocks noGrp="1"/>
          </p:cNvSpPr>
          <p:nvPr>
            <p:ph type="body" sz="quarter" idx="16"/>
          </p:nvPr>
        </p:nvSpPr>
        <p:spPr>
          <a:xfrm>
            <a:off x="7095128"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37" name="Text Placeholder 16"/>
          <p:cNvSpPr>
            <a:spLocks noGrp="1"/>
          </p:cNvSpPr>
          <p:nvPr>
            <p:ph type="body" sz="quarter" idx="17"/>
          </p:nvPr>
        </p:nvSpPr>
        <p:spPr>
          <a:xfrm>
            <a:off x="2587791"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38" name="Text Placeholder 16"/>
          <p:cNvSpPr>
            <a:spLocks noGrp="1"/>
          </p:cNvSpPr>
          <p:nvPr>
            <p:ph type="body" sz="quarter" idx="18"/>
          </p:nvPr>
        </p:nvSpPr>
        <p:spPr>
          <a:xfrm>
            <a:off x="334122"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39" name="Text Placeholder 16"/>
          <p:cNvSpPr>
            <a:spLocks noGrp="1"/>
          </p:cNvSpPr>
          <p:nvPr>
            <p:ph type="body" sz="quarter" idx="19"/>
          </p:nvPr>
        </p:nvSpPr>
        <p:spPr>
          <a:xfrm>
            <a:off x="4841460"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0" name="Text Placeholder 16"/>
          <p:cNvSpPr>
            <a:spLocks noGrp="1"/>
          </p:cNvSpPr>
          <p:nvPr>
            <p:ph type="body" sz="quarter" idx="20"/>
          </p:nvPr>
        </p:nvSpPr>
        <p:spPr>
          <a:xfrm>
            <a:off x="7095128"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0" name="Shape 37"/>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91" name="Group 44"/>
          <p:cNvGrpSpPr/>
          <p:nvPr userDrawn="1"/>
        </p:nvGrpSpPr>
        <p:grpSpPr>
          <a:xfrm>
            <a:off x="1114581" y="3141131"/>
            <a:ext cx="175260" cy="1120085"/>
            <a:chOff x="973176" y="3197693"/>
            <a:chExt cx="175260" cy="1120085"/>
          </a:xfrm>
        </p:grpSpPr>
        <p:sp>
          <p:nvSpPr>
            <p:cNvPr id="1048737" name="Rectangle 32"/>
            <p:cNvSpPr/>
            <p:nvPr/>
          </p:nvSpPr>
          <p:spPr>
            <a:xfrm>
              <a:off x="973176" y="3197693"/>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40" name="Straight Connector 33"/>
            <p:cNvCxnSpPr>
              <a:cxnSpLocks/>
            </p:cNvCxnSpPr>
            <p:nvPr/>
          </p:nvCxnSpPr>
          <p:spPr>
            <a:xfrm>
              <a:off x="1060806" y="3403616"/>
              <a:ext cx="0" cy="914162"/>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2" name="Group 46"/>
          <p:cNvGrpSpPr/>
          <p:nvPr userDrawn="1"/>
        </p:nvGrpSpPr>
        <p:grpSpPr>
          <a:xfrm>
            <a:off x="5033439" y="1436374"/>
            <a:ext cx="175260" cy="1120085"/>
            <a:chOff x="4892034" y="1492936"/>
            <a:chExt cx="175260" cy="1120085"/>
          </a:xfrm>
        </p:grpSpPr>
        <p:sp>
          <p:nvSpPr>
            <p:cNvPr id="1048738" name="Rectangle 26"/>
            <p:cNvSpPr/>
            <p:nvPr/>
          </p:nvSpPr>
          <p:spPr>
            <a:xfrm>
              <a:off x="4892034" y="1492936"/>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41" name="Straight Connector 27"/>
            <p:cNvCxnSpPr>
              <a:cxnSpLocks/>
            </p:cNvCxnSpPr>
            <p:nvPr/>
          </p:nvCxnSpPr>
          <p:spPr>
            <a:xfrm>
              <a:off x="4979664" y="1698859"/>
              <a:ext cx="0" cy="914162"/>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3" name="Group 43"/>
          <p:cNvGrpSpPr/>
          <p:nvPr userDrawn="1"/>
        </p:nvGrpSpPr>
        <p:grpSpPr>
          <a:xfrm>
            <a:off x="1114581" y="1436374"/>
            <a:ext cx="175260" cy="1120085"/>
            <a:chOff x="973176" y="1492936"/>
            <a:chExt cx="175260" cy="1120085"/>
          </a:xfrm>
        </p:grpSpPr>
        <p:cxnSp>
          <p:nvCxnSpPr>
            <p:cNvPr id="3145742" name="Straight Connector 37"/>
            <p:cNvCxnSpPr>
              <a:cxnSpLocks/>
            </p:cNvCxnSpPr>
            <p:nvPr/>
          </p:nvCxnSpPr>
          <p:spPr>
            <a:xfrm>
              <a:off x="1060806" y="1698859"/>
              <a:ext cx="0" cy="914162"/>
            </a:xfrm>
            <a:prstGeom prst="line"/>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9" name="Rectangle 36"/>
            <p:cNvSpPr/>
            <p:nvPr/>
          </p:nvSpPr>
          <p:spPr>
            <a:xfrm>
              <a:off x="973176" y="1492936"/>
              <a:ext cx="175260" cy="37391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nvGrpSpPr>
          <p:cNvPr id="194" name="Group 45"/>
          <p:cNvGrpSpPr/>
          <p:nvPr userDrawn="1"/>
        </p:nvGrpSpPr>
        <p:grpSpPr>
          <a:xfrm>
            <a:off x="5033439" y="3141131"/>
            <a:ext cx="175260" cy="1120085"/>
            <a:chOff x="4892034" y="3197693"/>
            <a:chExt cx="175260" cy="1120085"/>
          </a:xfrm>
        </p:grpSpPr>
        <p:cxnSp>
          <p:nvCxnSpPr>
            <p:cNvPr id="3145743" name="Straight Connector 23"/>
            <p:cNvCxnSpPr>
              <a:cxnSpLocks/>
            </p:cNvCxnSpPr>
            <p:nvPr/>
          </p:nvCxnSpPr>
          <p:spPr>
            <a:xfrm>
              <a:off x="4979664" y="3403616"/>
              <a:ext cx="0" cy="914162"/>
            </a:xfrm>
            <a:prstGeom prst="line"/>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40" name="Rectangle 22"/>
            <p:cNvSpPr/>
            <p:nvPr/>
          </p:nvSpPr>
          <p:spPr>
            <a:xfrm>
              <a:off x="4892034" y="3197693"/>
              <a:ext cx="175260" cy="37391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sp>
        <p:nvSpPr>
          <p:cNvPr id="1048741" name="Text Placeholder 16"/>
          <p:cNvSpPr>
            <a:spLocks noGrp="1"/>
          </p:cNvSpPr>
          <p:nvPr>
            <p:ph type="body" sz="quarter" idx="13"/>
          </p:nvPr>
        </p:nvSpPr>
        <p:spPr>
          <a:xfrm>
            <a:off x="1334722" y="1472343"/>
            <a:ext cx="2629745" cy="318677"/>
          </a:xfrm>
          <a:prstGeom prst="rect"/>
        </p:spPr>
        <p:txBody>
          <a:bodyPr/>
          <a:lstStyle>
            <a:lvl1pPr>
              <a:defRPr b="1" sz="1400">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42" name="Text Placeholder 16"/>
          <p:cNvSpPr>
            <a:spLocks noGrp="1"/>
          </p:cNvSpPr>
          <p:nvPr>
            <p:ph type="body" sz="quarter" idx="14"/>
          </p:nvPr>
        </p:nvSpPr>
        <p:spPr>
          <a:xfrm>
            <a:off x="5253579" y="1472343"/>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43" name="Text Placeholder 16"/>
          <p:cNvSpPr>
            <a:spLocks noGrp="1"/>
          </p:cNvSpPr>
          <p:nvPr>
            <p:ph type="body" sz="quarter" idx="15"/>
          </p:nvPr>
        </p:nvSpPr>
        <p:spPr>
          <a:xfrm>
            <a:off x="1334722" y="3177100"/>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44" name="Text Placeholder 16"/>
          <p:cNvSpPr>
            <a:spLocks noGrp="1"/>
          </p:cNvSpPr>
          <p:nvPr>
            <p:ph type="body" sz="quarter" idx="16"/>
          </p:nvPr>
        </p:nvSpPr>
        <p:spPr>
          <a:xfrm>
            <a:off x="5253579" y="3177100"/>
            <a:ext cx="2629745" cy="318677"/>
          </a:xfrm>
          <a:prstGeom prst="rect"/>
        </p:spPr>
        <p:txBody>
          <a:bodyPr/>
          <a:lstStyle>
            <a:lvl1pPr>
              <a:defRPr b="1" sz="1400">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45" name="Text Placeholder 16"/>
          <p:cNvSpPr>
            <a:spLocks noGrp="1"/>
          </p:cNvSpPr>
          <p:nvPr>
            <p:ph type="body" sz="quarter" idx="17"/>
          </p:nvPr>
        </p:nvSpPr>
        <p:spPr>
          <a:xfrm>
            <a:off x="1334722" y="1886477"/>
            <a:ext cx="2629745" cy="318677"/>
          </a:xfrm>
          <a:prstGeom prst="rect"/>
        </p:spPr>
        <p:txBody>
          <a:bodyPr lIns="90000"/>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46" name="Text Placeholder 16"/>
          <p:cNvSpPr>
            <a:spLocks noGrp="1"/>
          </p:cNvSpPr>
          <p:nvPr>
            <p:ph type="body" sz="quarter" idx="18"/>
          </p:nvPr>
        </p:nvSpPr>
        <p:spPr>
          <a:xfrm>
            <a:off x="5253579" y="1886477"/>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47" name="Text Placeholder 16"/>
          <p:cNvSpPr>
            <a:spLocks noGrp="1"/>
          </p:cNvSpPr>
          <p:nvPr>
            <p:ph type="body" sz="quarter" idx="19"/>
          </p:nvPr>
        </p:nvSpPr>
        <p:spPr>
          <a:xfrm>
            <a:off x="1334722" y="3591234"/>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48" name="Text Placeholder 16"/>
          <p:cNvSpPr>
            <a:spLocks noGrp="1"/>
          </p:cNvSpPr>
          <p:nvPr>
            <p:ph type="body" sz="quarter" idx="20"/>
          </p:nvPr>
        </p:nvSpPr>
        <p:spPr>
          <a:xfrm>
            <a:off x="5253579" y="3591234"/>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4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7" name="Shape 37"/>
        <p:cNvGrpSpPr/>
        <p:nvPr/>
      </p:nvGrpSpPr>
      <p:grpSpPr>
        <a:xfrm>
          <a:off x="0" y="0"/>
          <a:ext cx="0" cy="0"/>
          <a:chOff x="0" y="0"/>
          <a:chExt cx="0" cy="0"/>
        </a:xfrm>
      </p:grpSpPr>
      <p:pic>
        <p:nvPicPr>
          <p:cNvPr id="209723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308" name="Group 7"/>
          <p:cNvGrpSpPr/>
          <p:nvPr userDrawn="1"/>
        </p:nvGrpSpPr>
        <p:grpSpPr>
          <a:xfrm>
            <a:off x="270520" y="225967"/>
            <a:ext cx="175260" cy="2964623"/>
            <a:chOff x="270520" y="1140367"/>
            <a:chExt cx="175260" cy="2964623"/>
          </a:xfrm>
        </p:grpSpPr>
        <p:grpSp>
          <p:nvGrpSpPr>
            <p:cNvPr id="309" name="Group 44"/>
            <p:cNvGrpSpPr/>
            <p:nvPr userDrawn="1"/>
          </p:nvGrpSpPr>
          <p:grpSpPr>
            <a:xfrm>
              <a:off x="270520" y="2780648"/>
              <a:ext cx="175260" cy="1324342"/>
              <a:chOff x="129115" y="2837210"/>
              <a:chExt cx="175260" cy="1324342"/>
            </a:xfrm>
          </p:grpSpPr>
          <p:sp>
            <p:nvSpPr>
              <p:cNvPr id="1049084"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93"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10" name="Group 43"/>
            <p:cNvGrpSpPr/>
            <p:nvPr userDrawn="1"/>
          </p:nvGrpSpPr>
          <p:grpSpPr>
            <a:xfrm>
              <a:off x="270520" y="1140367"/>
              <a:ext cx="175260" cy="1310953"/>
              <a:chOff x="129115" y="1196929"/>
              <a:chExt cx="175260" cy="1310953"/>
            </a:xfrm>
          </p:grpSpPr>
          <p:cxnSp>
            <p:nvCxnSpPr>
              <p:cNvPr id="3145794"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85"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086" name="Text Placeholder 2"/>
          <p:cNvSpPr txBox="1"/>
          <p:nvPr userDrawn="1"/>
        </p:nvSpPr>
        <p:spPr>
          <a:xfrm>
            <a:off x="445780" y="1901300"/>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solidFill>
                  <a:schemeClr val="tx2"/>
                </a:solidFill>
              </a:rPr>
              <a:t>Learning outcome</a:t>
            </a:r>
          </a:p>
        </p:txBody>
      </p:sp>
      <p:sp>
        <p:nvSpPr>
          <p:cNvPr id="1049087" name="Text Placeholder 2"/>
          <p:cNvSpPr txBox="1"/>
          <p:nvPr userDrawn="1"/>
        </p:nvSpPr>
        <p:spPr>
          <a:xfrm>
            <a:off x="445779" y="237121"/>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t>Task -1</a:t>
            </a:r>
          </a:p>
        </p:txBody>
      </p:sp>
      <p:sp>
        <p:nvSpPr>
          <p:cNvPr id="1049088" name="Text Placeholder 2"/>
          <p:cNvSpPr txBox="1"/>
          <p:nvPr userDrawn="1"/>
        </p:nvSpPr>
        <p:spPr>
          <a:xfrm>
            <a:off x="489450" y="1058210"/>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97" name="Shape 37"/>
        <p:cNvGrpSpPr/>
        <p:nvPr/>
      </p:nvGrpSpPr>
      <p:grpSpPr>
        <a:xfrm>
          <a:off x="0" y="0"/>
          <a:ext cx="0" cy="0"/>
          <a:chOff x="0" y="0"/>
          <a:chExt cx="0" cy="0"/>
        </a:xfrm>
      </p:grpSpPr>
      <p:pic>
        <p:nvPicPr>
          <p:cNvPr id="209732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498" name="Group 7"/>
          <p:cNvGrpSpPr/>
          <p:nvPr userDrawn="1"/>
        </p:nvGrpSpPr>
        <p:grpSpPr>
          <a:xfrm>
            <a:off x="270520" y="225967"/>
            <a:ext cx="175260" cy="2964623"/>
            <a:chOff x="270520" y="1140367"/>
            <a:chExt cx="175260" cy="2964623"/>
          </a:xfrm>
        </p:grpSpPr>
        <p:grpSp>
          <p:nvGrpSpPr>
            <p:cNvPr id="499" name="Group 44"/>
            <p:cNvGrpSpPr/>
            <p:nvPr userDrawn="1"/>
          </p:nvGrpSpPr>
          <p:grpSpPr>
            <a:xfrm>
              <a:off x="270520" y="2780648"/>
              <a:ext cx="175260" cy="1324342"/>
              <a:chOff x="129115" y="2837210"/>
              <a:chExt cx="175260" cy="1324342"/>
            </a:xfrm>
          </p:grpSpPr>
          <p:sp>
            <p:nvSpPr>
              <p:cNvPr id="1049749"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874"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00" name="Group 43"/>
            <p:cNvGrpSpPr/>
            <p:nvPr userDrawn="1"/>
          </p:nvGrpSpPr>
          <p:grpSpPr>
            <a:xfrm>
              <a:off x="270520" y="1140367"/>
              <a:ext cx="175260" cy="1310953"/>
              <a:chOff x="129115" y="1196929"/>
              <a:chExt cx="175260" cy="1310953"/>
            </a:xfrm>
          </p:grpSpPr>
          <p:cxnSp>
            <p:nvCxnSpPr>
              <p:cNvPr id="3145875"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50"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751" name="Text Placeholder 2"/>
          <p:cNvSpPr txBox="1"/>
          <p:nvPr userDrawn="1"/>
        </p:nvSpPr>
        <p:spPr>
          <a:xfrm>
            <a:off x="445780" y="1901300"/>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solidFill>
                  <a:schemeClr val="tx2"/>
                </a:solidFill>
              </a:rPr>
              <a:t>Task -5</a:t>
            </a:r>
          </a:p>
        </p:txBody>
      </p:sp>
      <p:sp>
        <p:nvSpPr>
          <p:cNvPr id="1049752" name="Text Placeholder 2"/>
          <p:cNvSpPr txBox="1"/>
          <p:nvPr userDrawn="1"/>
        </p:nvSpPr>
        <p:spPr>
          <a:xfrm>
            <a:off x="445779" y="237121"/>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t>Task -4</a:t>
            </a:r>
          </a:p>
        </p:txBody>
      </p:sp>
      <p:sp>
        <p:nvSpPr>
          <p:cNvPr id="1049753" name="Text Placeholder 2"/>
          <p:cNvSpPr txBox="1"/>
          <p:nvPr userDrawn="1"/>
        </p:nvSpPr>
        <p:spPr>
          <a:xfrm>
            <a:off x="489450" y="1058210"/>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
        <p:nvSpPr>
          <p:cNvPr id="1049754" name="Text Placeholder 2"/>
          <p:cNvSpPr txBox="1"/>
          <p:nvPr userDrawn="1"/>
        </p:nvSpPr>
        <p:spPr>
          <a:xfrm>
            <a:off x="489450" y="2722389"/>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61" name="Shape 37"/>
        <p:cNvGrpSpPr/>
        <p:nvPr/>
      </p:nvGrpSpPr>
      <p:grpSpPr>
        <a:xfrm>
          <a:off x="0" y="0"/>
          <a:ext cx="0" cy="0"/>
          <a:chOff x="0" y="0"/>
          <a:chExt cx="0" cy="0"/>
        </a:xfrm>
      </p:grpSpPr>
      <p:pic>
        <p:nvPicPr>
          <p:cNvPr id="209722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62" name="Group 7"/>
          <p:cNvGrpSpPr/>
          <p:nvPr userDrawn="1"/>
        </p:nvGrpSpPr>
        <p:grpSpPr>
          <a:xfrm>
            <a:off x="270520" y="225967"/>
            <a:ext cx="175260" cy="2964623"/>
            <a:chOff x="270520" y="1140367"/>
            <a:chExt cx="175260" cy="2964623"/>
          </a:xfrm>
        </p:grpSpPr>
        <p:grpSp>
          <p:nvGrpSpPr>
            <p:cNvPr id="263" name="Group 44"/>
            <p:cNvGrpSpPr/>
            <p:nvPr userDrawn="1"/>
          </p:nvGrpSpPr>
          <p:grpSpPr>
            <a:xfrm>
              <a:off x="270520" y="2780648"/>
              <a:ext cx="175260" cy="1324342"/>
              <a:chOff x="129115" y="2837210"/>
              <a:chExt cx="175260" cy="1324342"/>
            </a:xfrm>
          </p:grpSpPr>
          <p:sp>
            <p:nvSpPr>
              <p:cNvPr id="1048981"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70"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64" name="Group 43"/>
            <p:cNvGrpSpPr/>
            <p:nvPr userDrawn="1"/>
          </p:nvGrpSpPr>
          <p:grpSpPr>
            <a:xfrm>
              <a:off x="270520" y="1140367"/>
              <a:ext cx="175260" cy="1310953"/>
              <a:chOff x="129115" y="1196929"/>
              <a:chExt cx="175260" cy="1310953"/>
            </a:xfrm>
          </p:grpSpPr>
          <p:cxnSp>
            <p:nvCxnSpPr>
              <p:cNvPr id="3145771"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82"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8983" name="Text Placeholder 16"/>
          <p:cNvSpPr>
            <a:spLocks noGrp="1"/>
          </p:cNvSpPr>
          <p:nvPr>
            <p:ph type="body" sz="quarter" idx="13" hasCustomPrompt="1"/>
          </p:nvPr>
        </p:nvSpPr>
        <p:spPr>
          <a:xfrm>
            <a:off x="446700" y="298297"/>
            <a:ext cx="2629745" cy="318677"/>
          </a:xfrm>
          <a:prstGeom prst="rect"/>
        </p:spPr>
        <p:txBody>
          <a:bodyPr/>
          <a:lstStyle>
            <a:lvl1pPr>
              <a:defRPr b="1" sz="14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Task -</a:t>
            </a:r>
          </a:p>
        </p:txBody>
      </p:sp>
      <p:sp>
        <p:nvSpPr>
          <p:cNvPr id="1048984" name="Text Placeholder 16"/>
          <p:cNvSpPr>
            <a:spLocks noGrp="1"/>
          </p:cNvSpPr>
          <p:nvPr>
            <p:ph type="body" sz="quarter" idx="15"/>
          </p:nvPr>
        </p:nvSpPr>
        <p:spPr>
          <a:xfrm>
            <a:off x="454281" y="1895111"/>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85" name="Text Placeholder 16"/>
          <p:cNvSpPr>
            <a:spLocks noGrp="1"/>
          </p:cNvSpPr>
          <p:nvPr>
            <p:ph type="body" sz="quarter" idx="17" hasCustomPrompt="1"/>
          </p:nvPr>
        </p:nvSpPr>
        <p:spPr>
          <a:xfrm>
            <a:off x="446700" y="712431"/>
            <a:ext cx="2629745" cy="318677"/>
          </a:xfrm>
          <a:prstGeom prst="rect"/>
        </p:spPr>
        <p:txBody>
          <a:bodyPr lIns="90000"/>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Evaluation Metric:</a:t>
            </a:r>
          </a:p>
        </p:txBody>
      </p:sp>
      <p:sp>
        <p:nvSpPr>
          <p:cNvPr id="1048986" name="Text Placeholder 16"/>
          <p:cNvSpPr>
            <a:spLocks noGrp="1"/>
          </p:cNvSpPr>
          <p:nvPr>
            <p:ph type="body" sz="quarter" idx="19"/>
          </p:nvPr>
        </p:nvSpPr>
        <p:spPr>
          <a:xfrm>
            <a:off x="454281" y="2309245"/>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3" name="Shape 37"/>
        <p:cNvGrpSpPr/>
        <p:nvPr/>
      </p:nvGrpSpPr>
      <p:grpSpPr>
        <a:xfrm>
          <a:off x="0" y="0"/>
          <a:ext cx="0" cy="0"/>
          <a:chOff x="0" y="0"/>
          <a:chExt cx="0" cy="0"/>
        </a:xfrm>
      </p:grpSpPr>
      <p:pic>
        <p:nvPicPr>
          <p:cNvPr id="2097315"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74" name="Google Shape;59;p36"/>
          <p:cNvGrpSpPr/>
          <p:nvPr userDrawn="1"/>
        </p:nvGrpSpPr>
        <p:grpSpPr>
          <a:xfrm>
            <a:off x="240067" y="2283802"/>
            <a:ext cx="8663867" cy="930794"/>
            <a:chOff x="198438" y="775483"/>
            <a:chExt cx="8634888" cy="927681"/>
          </a:xfrm>
        </p:grpSpPr>
        <p:pic>
          <p:nvPicPr>
            <p:cNvPr id="2097316" name="Google Shape;60;p36"/>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674" name="Google Shape;61;p36"/>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1</a:t>
              </a:r>
              <a:endParaRPr b="0" cap="none" dirty="0" sz="1300" i="0" strike="noStrike" u="none">
                <a:solidFill>
                  <a:schemeClr val="dk1"/>
                </a:solidFill>
                <a:latin typeface="Calibri"/>
                <a:ea typeface="Calibri"/>
                <a:cs typeface="Calibri"/>
                <a:sym typeface="Calibri"/>
              </a:endParaRPr>
            </a:p>
          </p:txBody>
        </p:sp>
        <p:sp>
          <p:nvSpPr>
            <p:cNvPr id="1049675" name="Google Shape;62;p36"/>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676" name="Google Shape;63;p36"/>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677" name="Google Shape;64;p36"/>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678" name="Text Placeholder 16"/>
          <p:cNvSpPr>
            <a:spLocks noGrp="1"/>
          </p:cNvSpPr>
          <p:nvPr>
            <p:ph type="body" sz="quarter" idx="13"/>
          </p:nvPr>
        </p:nvSpPr>
        <p:spPr>
          <a:xfrm>
            <a:off x="590581" y="1746274"/>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79" name="Text Placeholder 16"/>
          <p:cNvSpPr>
            <a:spLocks noGrp="1"/>
          </p:cNvSpPr>
          <p:nvPr>
            <p:ph type="body" sz="quarter" idx="14"/>
          </p:nvPr>
        </p:nvSpPr>
        <p:spPr>
          <a:xfrm>
            <a:off x="2539407" y="3425008"/>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80" name="Text Placeholder 16"/>
          <p:cNvSpPr>
            <a:spLocks noGrp="1"/>
          </p:cNvSpPr>
          <p:nvPr>
            <p:ph type="body" sz="quarter" idx="15"/>
          </p:nvPr>
        </p:nvSpPr>
        <p:spPr>
          <a:xfrm>
            <a:off x="6404724" y="3425008"/>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81" name="Text Placeholder 16"/>
          <p:cNvSpPr>
            <a:spLocks noGrp="1"/>
          </p:cNvSpPr>
          <p:nvPr>
            <p:ph type="body" sz="quarter" idx="16"/>
          </p:nvPr>
        </p:nvSpPr>
        <p:spPr>
          <a:xfrm>
            <a:off x="4455898" y="1746274"/>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8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99" name="Shape 37"/>
        <p:cNvGrpSpPr/>
        <p:nvPr/>
      </p:nvGrpSpPr>
      <p:grpSpPr>
        <a:xfrm>
          <a:off x="0" y="0"/>
          <a:ext cx="0" cy="0"/>
          <a:chOff x="0" y="0"/>
          <a:chExt cx="0" cy="0"/>
        </a:xfrm>
      </p:grpSpPr>
      <p:pic>
        <p:nvPicPr>
          <p:cNvPr id="2097231"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048" name="Google Shape;54;p36"/>
          <p:cNvSpPr/>
          <p:nvPr userDrawn="1"/>
        </p:nvSpPr>
        <p:spPr>
          <a:xfrm>
            <a:off x="775398" y="1631221"/>
            <a:ext cx="940529" cy="940529"/>
          </a:xfrm>
          <a:prstGeom prst="ellipse"/>
          <a:solidFill>
            <a:schemeClr val="accent4"/>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49" name="Google Shape;55;p36"/>
          <p:cNvSpPr/>
          <p:nvPr userDrawn="1"/>
        </p:nvSpPr>
        <p:spPr>
          <a:xfrm>
            <a:off x="777473" y="3291039"/>
            <a:ext cx="940529" cy="940529"/>
          </a:xfrm>
          <a:prstGeom prst="ellipse"/>
          <a:solidFill>
            <a:schemeClr val="tx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50" name="Google Shape;56;p36"/>
          <p:cNvSpPr/>
          <p:nvPr userDrawn="1"/>
        </p:nvSpPr>
        <p:spPr>
          <a:xfrm>
            <a:off x="5148140" y="1631221"/>
            <a:ext cx="940529" cy="940529"/>
          </a:xfrm>
          <a:prstGeom prst="ellipse"/>
          <a:solidFill>
            <a:schemeClr val="tx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51" name="Google Shape;57;p36"/>
          <p:cNvSpPr/>
          <p:nvPr userDrawn="1"/>
        </p:nvSpPr>
        <p:spPr>
          <a:xfrm>
            <a:off x="5150215" y="3291039"/>
            <a:ext cx="940529" cy="940529"/>
          </a:xfrm>
          <a:prstGeom prst="ellipse"/>
          <a:solidFill>
            <a:schemeClr val="accent4"/>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52" name="Google Shape;66;p36"/>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053" name="Google Shape;68;p36"/>
          <p:cNvSpPr txBox="1">
            <a:spLocks noGrp="1"/>
          </p:cNvSpPr>
          <p:nvPr>
            <p:ph type="body" idx="4"/>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54" name="Google Shape;70;p36"/>
          <p:cNvSpPr txBox="1">
            <a:spLocks noGrp="1"/>
          </p:cNvSpPr>
          <p:nvPr>
            <p:ph type="body" idx="6"/>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55" name="Google Shape;72;p36"/>
          <p:cNvSpPr txBox="1">
            <a:spLocks noGrp="1"/>
          </p:cNvSpPr>
          <p:nvPr>
            <p:ph type="body" idx="8"/>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56" name="Google Shape;65;p36"/>
          <p:cNvSpPr>
            <a:spLocks noGrp="1"/>
          </p:cNvSpPr>
          <p:nvPr>
            <p:ph type="pic" idx="2"/>
          </p:nvPr>
        </p:nvSpPr>
        <p:spPr>
          <a:xfrm>
            <a:off x="784630" y="1640956"/>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57" name="Google Shape;67;p36"/>
          <p:cNvSpPr>
            <a:spLocks noGrp="1"/>
          </p:cNvSpPr>
          <p:nvPr>
            <p:ph type="pic" idx="3"/>
          </p:nvPr>
        </p:nvSpPr>
        <p:spPr>
          <a:xfrm>
            <a:off x="5150215" y="1640956"/>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58" name="Google Shape;69;p36"/>
          <p:cNvSpPr>
            <a:spLocks noGrp="1"/>
          </p:cNvSpPr>
          <p:nvPr>
            <p:ph type="pic" idx="5"/>
          </p:nvPr>
        </p:nvSpPr>
        <p:spPr>
          <a:xfrm>
            <a:off x="784630" y="3302767"/>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59" name="Google Shape;71;p36"/>
          <p:cNvSpPr>
            <a:spLocks noGrp="1"/>
          </p:cNvSpPr>
          <p:nvPr>
            <p:ph type="pic" idx="7"/>
          </p:nvPr>
        </p:nvSpPr>
        <p:spPr>
          <a:xfrm>
            <a:off x="5150215" y="3302767"/>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6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8" name="Shape 37"/>
        <p:cNvGrpSpPr/>
        <p:nvPr/>
      </p:nvGrpSpPr>
      <p:grpSpPr>
        <a:xfrm>
          <a:off x="0" y="0"/>
          <a:ext cx="0" cy="0"/>
          <a:chOff x="0" y="0"/>
          <a:chExt cx="0" cy="0"/>
        </a:xfrm>
      </p:grpSpPr>
      <p:pic>
        <p:nvPicPr>
          <p:cNvPr id="2097278"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389" name="Google Shape;287;p51"/>
          <p:cNvGrpSpPr/>
          <p:nvPr userDrawn="1"/>
        </p:nvGrpSpPr>
        <p:grpSpPr>
          <a:xfrm>
            <a:off x="0" y="2399230"/>
            <a:ext cx="9144001" cy="2349751"/>
            <a:chOff x="0" y="2182920"/>
            <a:chExt cx="9144001" cy="2349751"/>
          </a:xfrm>
        </p:grpSpPr>
        <p:sp>
          <p:nvSpPr>
            <p:cNvPr id="1049411" name="Google Shape;288;p51"/>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90" name="Google Shape;289;p51"/>
            <p:cNvGrpSpPr/>
            <p:nvPr/>
          </p:nvGrpSpPr>
          <p:grpSpPr>
            <a:xfrm>
              <a:off x="1229347" y="2182920"/>
              <a:ext cx="6685306" cy="1002265"/>
              <a:chOff x="976268" y="2064936"/>
              <a:chExt cx="6685306" cy="1002265"/>
            </a:xfrm>
          </p:grpSpPr>
          <p:sp>
            <p:nvSpPr>
              <p:cNvPr id="1049412" name="Google Shape;290;p51"/>
              <p:cNvSpPr/>
              <p:nvPr/>
            </p:nvSpPr>
            <p:spPr>
              <a:xfrm>
                <a:off x="976268"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13" name="Google Shape;291;p51"/>
              <p:cNvSpPr/>
              <p:nvPr/>
            </p:nvSpPr>
            <p:spPr>
              <a:xfrm>
                <a:off x="381778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14" name="Google Shape;292;p51"/>
              <p:cNvSpPr/>
              <p:nvPr/>
            </p:nvSpPr>
            <p:spPr>
              <a:xfrm>
                <a:off x="665930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415"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6"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7"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8"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419"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20"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21"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2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209" name="Shape 37"/>
        <p:cNvGrpSpPr/>
        <p:nvPr/>
      </p:nvGrpSpPr>
      <p:grpSpPr>
        <a:xfrm>
          <a:off x="0" y="0"/>
          <a:ext cx="0" cy="0"/>
          <a:chOff x="0" y="0"/>
          <a:chExt cx="0" cy="0"/>
        </a:xfrm>
      </p:grpSpPr>
      <p:grpSp>
        <p:nvGrpSpPr>
          <p:cNvPr id="210" name="Google Shape;354;p55"/>
          <p:cNvGrpSpPr/>
          <p:nvPr userDrawn="1"/>
        </p:nvGrpSpPr>
        <p:grpSpPr>
          <a:xfrm>
            <a:off x="3138739" y="1728182"/>
            <a:ext cx="2866522" cy="2848912"/>
            <a:chOff x="-15798" y="0"/>
            <a:chExt cx="2571596" cy="2555798"/>
          </a:xfrm>
        </p:grpSpPr>
        <p:sp>
          <p:nvSpPr>
            <p:cNvPr id="1048824" name="Google Shape;355;p5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5" name="Google Shape;356;p5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sp>
          <p:nvSpPr>
            <p:cNvPr id="1048826" name="Google Shape;357;p5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7" name="Google Shape;358;p5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latin typeface="Public Sans" pitchFamily="2" charset="77"/>
              </a:endParaRPr>
            </a:p>
          </p:txBody>
        </p:sp>
        <p:sp>
          <p:nvSpPr>
            <p:cNvPr id="1048828" name="Google Shape;359;p5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grpSp>
      <p:sp>
        <p:nvSpPr>
          <p:cNvPr id="1048829" name="Google Shape;360;p5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2000"/>
              <a:buFont typeface="Public Sans"/>
              <a:buNone/>
              <a:defRPr b="1" sz="20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30" name="Google Shape;361;p5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31" name="Google Shape;362;p5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32" name="Google Shape;363;p5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33" name="Google Shape;364;p5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34" name="Google Shape;365;p5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35" name="Google Shape;366;p5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36" name="Google Shape;367;p5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37" name="Google Shape;368;p5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38" name="Google Shape;361;p55"/>
          <p:cNvSpPr txBox="1">
            <a:spLocks noGrp="1"/>
          </p:cNvSpPr>
          <p:nvPr>
            <p:ph type="body" idx="10" hasCustomPrompt="1"/>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1</a:t>
            </a:r>
            <a:endParaRPr dirty="0"/>
          </a:p>
        </p:txBody>
      </p:sp>
      <p:sp>
        <p:nvSpPr>
          <p:cNvPr id="1048839" name="Google Shape;361;p55"/>
          <p:cNvSpPr txBox="1">
            <a:spLocks noGrp="1"/>
          </p:cNvSpPr>
          <p:nvPr>
            <p:ph type="body" idx="11" hasCustomPrompt="1"/>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2</a:t>
            </a:r>
            <a:endParaRPr dirty="0"/>
          </a:p>
        </p:txBody>
      </p:sp>
      <p:sp>
        <p:nvSpPr>
          <p:cNvPr id="1048840" name="Google Shape;361;p55"/>
          <p:cNvSpPr txBox="1">
            <a:spLocks noGrp="1"/>
          </p:cNvSpPr>
          <p:nvPr>
            <p:ph type="body" idx="12" hasCustomPrompt="1"/>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3</a:t>
            </a:r>
            <a:endParaRPr dirty="0"/>
          </a:p>
        </p:txBody>
      </p:sp>
      <p:sp>
        <p:nvSpPr>
          <p:cNvPr id="1048841" name="Google Shape;361;p55"/>
          <p:cNvSpPr txBox="1">
            <a:spLocks noGrp="1"/>
          </p:cNvSpPr>
          <p:nvPr>
            <p:ph type="body" idx="13" hasCustomPrompt="1"/>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4</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33" name="Shape 37"/>
        <p:cNvGrpSpPr/>
        <p:nvPr/>
      </p:nvGrpSpPr>
      <p:grpSpPr>
        <a:xfrm>
          <a:off x="0" y="0"/>
          <a:ext cx="0" cy="0"/>
          <a:chOff x="0" y="0"/>
          <a:chExt cx="0" cy="0"/>
        </a:xfrm>
      </p:grpSpPr>
      <p:pic>
        <p:nvPicPr>
          <p:cNvPr id="2097249"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24" name="Google Shape;23;p32"/>
          <p:cNvSpPr>
            <a:spLocks noGrp="1"/>
          </p:cNvSpPr>
          <p:nvPr>
            <p:ph type="pic" idx="2"/>
          </p:nvPr>
        </p:nvSpPr>
        <p:spPr>
          <a:xfrm>
            <a:off x="4983850" y="776920"/>
            <a:ext cx="4160150" cy="4050508"/>
          </a:xfrm>
          <a:prstGeom prst="rect"/>
          <a:noFill/>
          <a:ln>
            <a:noFill/>
          </a:ln>
        </p:spPr>
        <p:txBody>
          <a:bodyPr anchor="ctr"/>
          <a:lstStyle>
            <a:lvl1pPr algn="ctr">
              <a:defRPr b="1" sz="2400" i="1">
                <a:latin typeface="Public Sans" pitchFamily="2" charset="77"/>
              </a:defRPr>
            </a:lvl1pPr>
          </a:lstStyle>
          <a:p>
            <a:endParaRPr dirty="0" lang="en-US"/>
          </a:p>
        </p:txBody>
      </p:sp>
      <p:sp>
        <p:nvSpPr>
          <p:cNvPr id="1049225"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2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2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9" name="Shape 37"/>
        <p:cNvGrpSpPr/>
        <p:nvPr/>
      </p:nvGrpSpPr>
      <p:grpSpPr>
        <a:xfrm>
          <a:off x="0" y="0"/>
          <a:ext cx="0" cy="0"/>
          <a:chOff x="0" y="0"/>
          <a:chExt cx="0" cy="0"/>
        </a:xfrm>
      </p:grpSpPr>
      <p:grpSp>
        <p:nvGrpSpPr>
          <p:cNvPr id="180" name="Google Shape;354;p55"/>
          <p:cNvGrpSpPr/>
          <p:nvPr userDrawn="1"/>
        </p:nvGrpSpPr>
        <p:grpSpPr>
          <a:xfrm>
            <a:off x="3138739" y="1728182"/>
            <a:ext cx="2866522" cy="2848912"/>
            <a:chOff x="-15798" y="0"/>
            <a:chExt cx="2571596" cy="2555798"/>
          </a:xfrm>
        </p:grpSpPr>
        <p:sp>
          <p:nvSpPr>
            <p:cNvPr id="1048673" name="Google Shape;355;p5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4" name="Google Shape;356;p5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sp>
          <p:nvSpPr>
            <p:cNvPr id="1048675" name="Google Shape;357;p5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6" name="Google Shape;358;p5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latin typeface="Public Sans" pitchFamily="2" charset="77"/>
              </a:endParaRPr>
            </a:p>
          </p:txBody>
        </p:sp>
        <p:sp>
          <p:nvSpPr>
            <p:cNvPr id="1048677" name="Google Shape;359;p5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grpSp>
      <p:sp>
        <p:nvSpPr>
          <p:cNvPr id="1048678" name="Google Shape;360;p5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2000"/>
              <a:buFont typeface="Public Sans"/>
              <a:buNone/>
              <a:defRPr b="1" sz="20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79" name="Google Shape;361;p5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80" name="Google Shape;362;p5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81" name="Google Shape;363;p5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82" name="Google Shape;364;p5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83" name="Google Shape;365;p5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84" name="Google Shape;366;p5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85" name="Google Shape;367;p5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86" name="Google Shape;368;p5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87" name="Google Shape;361;p55"/>
          <p:cNvSpPr txBox="1">
            <a:spLocks noGrp="1"/>
          </p:cNvSpPr>
          <p:nvPr>
            <p:ph type="body" idx="10" hasCustomPrompt="1"/>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1</a:t>
            </a:r>
            <a:endParaRPr dirty="0"/>
          </a:p>
        </p:txBody>
      </p:sp>
      <p:sp>
        <p:nvSpPr>
          <p:cNvPr id="1048688" name="Google Shape;361;p55"/>
          <p:cNvSpPr txBox="1">
            <a:spLocks noGrp="1"/>
          </p:cNvSpPr>
          <p:nvPr>
            <p:ph type="body" idx="11" hasCustomPrompt="1"/>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2</a:t>
            </a:r>
            <a:endParaRPr dirty="0"/>
          </a:p>
        </p:txBody>
      </p:sp>
      <p:sp>
        <p:nvSpPr>
          <p:cNvPr id="1048689" name="Google Shape;361;p55"/>
          <p:cNvSpPr txBox="1">
            <a:spLocks noGrp="1"/>
          </p:cNvSpPr>
          <p:nvPr>
            <p:ph type="body" idx="12" hasCustomPrompt="1"/>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3</a:t>
            </a:r>
            <a:endParaRPr dirty="0"/>
          </a:p>
        </p:txBody>
      </p:sp>
      <p:sp>
        <p:nvSpPr>
          <p:cNvPr id="1048690" name="Google Shape;361;p55"/>
          <p:cNvSpPr txBox="1">
            <a:spLocks noGrp="1"/>
          </p:cNvSpPr>
          <p:nvPr>
            <p:ph type="body" idx="13" hasCustomPrompt="1"/>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4</a:t>
            </a:r>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1" name="Shape 37"/>
        <p:cNvGrpSpPr/>
        <p:nvPr/>
      </p:nvGrpSpPr>
      <p:grpSpPr>
        <a:xfrm>
          <a:off x="0" y="0"/>
          <a:ext cx="0" cy="0"/>
          <a:chOff x="0" y="0"/>
          <a:chExt cx="0" cy="0"/>
        </a:xfrm>
      </p:grpSpPr>
      <p:pic>
        <p:nvPicPr>
          <p:cNvPr id="2097272" name="Google Shape;247;p45"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2" name="Google Shape;220;p68"/>
          <p:cNvGrpSpPr/>
          <p:nvPr userDrawn="1"/>
        </p:nvGrpSpPr>
        <p:grpSpPr>
          <a:xfrm>
            <a:off x="2525214" y="825411"/>
            <a:ext cx="4093572" cy="4069088"/>
            <a:chOff x="2519466" y="821088"/>
            <a:chExt cx="4348428" cy="4322420"/>
          </a:xfrm>
        </p:grpSpPr>
        <p:sp>
          <p:nvSpPr>
            <p:cNvPr id="1049371" name="Google Shape;221;p68"/>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372" name="Google Shape;222;p68"/>
            <p:cNvSpPr/>
            <p:nvPr/>
          </p:nvSpPr>
          <p:spPr>
            <a:xfrm>
              <a:off x="3614360" y="82108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dirty="0" sz="1300" i="0" strike="noStrike" u="none">
                <a:solidFill>
                  <a:srgbClr val="000000"/>
                </a:solidFill>
                <a:latin typeface="Public Sans"/>
                <a:ea typeface="Public Sans"/>
                <a:cs typeface="Public Sans"/>
                <a:sym typeface="Public Sans"/>
              </a:endParaRPr>
            </a:p>
          </p:txBody>
        </p:sp>
        <p:sp>
          <p:nvSpPr>
            <p:cNvPr id="1049373" name="Google Shape;224;p68"/>
            <p:cNvSpPr/>
            <p:nvPr/>
          </p:nvSpPr>
          <p:spPr>
            <a:xfrm>
              <a:off x="3614356" y="297750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374" name="Google Shape;225;p68"/>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375" name="Google Shape;223;p68"/>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376" name="Google Shape;226;p68"/>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377" name="Google Shape;227;p68"/>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78" name="Google Shape;228;p68"/>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79" name="Google Shape;229;p68"/>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80" name="Google Shape;230;p68"/>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8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7" name="Shape 37"/>
        <p:cNvGrpSpPr/>
        <p:nvPr/>
      </p:nvGrpSpPr>
      <p:grpSpPr>
        <a:xfrm>
          <a:off x="0" y="0"/>
          <a:ext cx="0" cy="0"/>
          <a:chOff x="0" y="0"/>
          <a:chExt cx="0" cy="0"/>
        </a:xfrm>
      </p:grpSpPr>
      <p:pic>
        <p:nvPicPr>
          <p:cNvPr id="2097196" name="Google Shape;247;p45"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98" name="Google Shape;220;p68"/>
          <p:cNvGrpSpPr/>
          <p:nvPr userDrawn="1"/>
        </p:nvGrpSpPr>
        <p:grpSpPr>
          <a:xfrm>
            <a:off x="2525214" y="825411"/>
            <a:ext cx="4093572" cy="4069088"/>
            <a:chOff x="2519466" y="821088"/>
            <a:chExt cx="4348428" cy="4322420"/>
          </a:xfrm>
        </p:grpSpPr>
        <p:sp>
          <p:nvSpPr>
            <p:cNvPr id="1048766" name="Google Shape;221;p68"/>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767" name="Google Shape;222;p68"/>
            <p:cNvSpPr/>
            <p:nvPr/>
          </p:nvSpPr>
          <p:spPr>
            <a:xfrm>
              <a:off x="3614360" y="82108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dirty="0" sz="1300" i="0" strike="noStrike" u="none">
                <a:solidFill>
                  <a:srgbClr val="000000"/>
                </a:solidFill>
                <a:latin typeface="Public Sans"/>
                <a:ea typeface="Public Sans"/>
                <a:cs typeface="Public Sans"/>
                <a:sym typeface="Public Sans"/>
              </a:endParaRPr>
            </a:p>
          </p:txBody>
        </p:sp>
        <p:sp>
          <p:nvSpPr>
            <p:cNvPr id="1048768" name="Google Shape;224;p68"/>
            <p:cNvSpPr/>
            <p:nvPr/>
          </p:nvSpPr>
          <p:spPr>
            <a:xfrm>
              <a:off x="3614356" y="297750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769" name="Google Shape;225;p68"/>
            <p:cNvSpPr/>
            <p:nvPr/>
          </p:nvSpPr>
          <p:spPr>
            <a:xfrm>
              <a:off x="4701894" y="1904474"/>
              <a:ext cx="2166000" cy="2166000"/>
            </a:xfrm>
            <a:prstGeom prst="ellipse"/>
            <a:solidFill>
              <a:schemeClr val="bg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770" name="Google Shape;223;p68"/>
            <p:cNvSpPr/>
            <p:nvPr/>
          </p:nvSpPr>
          <p:spPr>
            <a:xfrm>
              <a:off x="2519466" y="1904508"/>
              <a:ext cx="2166000" cy="2166000"/>
            </a:xfrm>
            <a:prstGeom prst="ellipse"/>
            <a:solidFill>
              <a:schemeClr val="bg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771" name="Google Shape;226;p68"/>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8772" name="Google Shape;227;p68"/>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73" name="Google Shape;228;p68"/>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74" name="Google Shape;229;p68"/>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75" name="Google Shape;230;p68"/>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7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7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12" name="Shape 31"/>
        <p:cNvGrpSpPr/>
        <p:nvPr/>
      </p:nvGrpSpPr>
      <p:grpSpPr>
        <a:xfrm>
          <a:off x="0" y="0"/>
          <a:ext cx="0" cy="0"/>
          <a:chOff x="0" y="0"/>
          <a:chExt cx="0" cy="0"/>
        </a:xfrm>
      </p:grpSpPr>
      <p:pic>
        <p:nvPicPr>
          <p:cNvPr id="209729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0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13" name="Group 8"/>
          <p:cNvGrpSpPr/>
          <p:nvPr/>
        </p:nvGrpSpPr>
        <p:grpSpPr>
          <a:xfrm>
            <a:off x="939787" y="2252013"/>
            <a:ext cx="281352" cy="588192"/>
            <a:chOff x="1482928" y="1706140"/>
            <a:chExt cx="396240" cy="828375"/>
          </a:xfrm>
        </p:grpSpPr>
        <p:grpSp>
          <p:nvGrpSpPr>
            <p:cNvPr id="414" name="Group 9"/>
            <p:cNvGrpSpPr/>
            <p:nvPr/>
          </p:nvGrpSpPr>
          <p:grpSpPr>
            <a:xfrm>
              <a:off x="1482928" y="1706140"/>
              <a:ext cx="396240" cy="661021"/>
              <a:chOff x="1424940" y="1729740"/>
              <a:chExt cx="396240" cy="661021"/>
            </a:xfrm>
          </p:grpSpPr>
          <p:sp>
            <p:nvSpPr>
              <p:cNvPr id="1049507" name="Rectangle 13"/>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08" name="Rectangle 1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5" name="Straight Arrow Connector 1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9" name="Rectangle 1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15" name="Group 40"/>
          <p:cNvGrpSpPr/>
          <p:nvPr userDrawn="1"/>
        </p:nvGrpSpPr>
        <p:grpSpPr>
          <a:xfrm>
            <a:off x="2680811" y="2252013"/>
            <a:ext cx="281352" cy="588192"/>
            <a:chOff x="1482928" y="1706140"/>
            <a:chExt cx="396240" cy="828375"/>
          </a:xfrm>
        </p:grpSpPr>
        <p:grpSp>
          <p:nvGrpSpPr>
            <p:cNvPr id="416" name="Group 41"/>
            <p:cNvGrpSpPr/>
            <p:nvPr/>
          </p:nvGrpSpPr>
          <p:grpSpPr>
            <a:xfrm>
              <a:off x="1482928" y="1706140"/>
              <a:ext cx="396240" cy="661021"/>
              <a:chOff x="1424940" y="1729740"/>
              <a:chExt cx="396240" cy="661021"/>
            </a:xfrm>
          </p:grpSpPr>
          <p:sp>
            <p:nvSpPr>
              <p:cNvPr id="1049510" name="Rectangle 44"/>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11" name="Rectangle 4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6" name="Straight Arrow Connector 4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2" name="Rectangle 43"/>
            <p:cNvSpPr/>
            <p:nvPr/>
          </p:nvSpPr>
          <p:spPr>
            <a:xfrm rot="2700000">
              <a:off x="1559854" y="1891857"/>
              <a:ext cx="242388" cy="242388"/>
            </a:xfrm>
            <a:prstGeom prst="rect"/>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17" name="Group 46"/>
          <p:cNvGrpSpPr/>
          <p:nvPr userDrawn="1"/>
        </p:nvGrpSpPr>
        <p:grpSpPr>
          <a:xfrm>
            <a:off x="4421835" y="2252013"/>
            <a:ext cx="281352" cy="588192"/>
            <a:chOff x="1482928" y="1706140"/>
            <a:chExt cx="396240" cy="828375"/>
          </a:xfrm>
        </p:grpSpPr>
        <p:grpSp>
          <p:nvGrpSpPr>
            <p:cNvPr id="418" name="Group 47"/>
            <p:cNvGrpSpPr/>
            <p:nvPr/>
          </p:nvGrpSpPr>
          <p:grpSpPr>
            <a:xfrm>
              <a:off x="1482928" y="1706140"/>
              <a:ext cx="396240" cy="661021"/>
              <a:chOff x="1424940" y="1729740"/>
              <a:chExt cx="396240" cy="661021"/>
            </a:xfrm>
          </p:grpSpPr>
          <p:sp>
            <p:nvSpPr>
              <p:cNvPr id="1049513" name="Rectangle 50"/>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14" name="Rectangle 51"/>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7" name="Straight Arrow Connector 48"/>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5" name="Rectangle 49"/>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19" name="Group 52"/>
          <p:cNvGrpSpPr/>
          <p:nvPr userDrawn="1"/>
        </p:nvGrpSpPr>
        <p:grpSpPr>
          <a:xfrm>
            <a:off x="6162859" y="2252013"/>
            <a:ext cx="281352" cy="588192"/>
            <a:chOff x="1482928" y="1706140"/>
            <a:chExt cx="396240" cy="828375"/>
          </a:xfrm>
        </p:grpSpPr>
        <p:grpSp>
          <p:nvGrpSpPr>
            <p:cNvPr id="420" name="Group 53"/>
            <p:cNvGrpSpPr/>
            <p:nvPr/>
          </p:nvGrpSpPr>
          <p:grpSpPr>
            <a:xfrm>
              <a:off x="1482928" y="1706140"/>
              <a:ext cx="396240" cy="661021"/>
              <a:chOff x="1424940" y="1729740"/>
              <a:chExt cx="396240" cy="661021"/>
            </a:xfrm>
          </p:grpSpPr>
          <p:sp>
            <p:nvSpPr>
              <p:cNvPr id="1049516" name="Rectangle 5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17" name="Rectangle 5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8" name="Straight Arrow Connector 5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8" name="Rectangle 56"/>
            <p:cNvSpPr/>
            <p:nvPr/>
          </p:nvSpPr>
          <p:spPr>
            <a:xfrm rot="2700000">
              <a:off x="1559854" y="1891857"/>
              <a:ext cx="242388" cy="242388"/>
            </a:xfrm>
            <a:prstGeom prst="rect"/>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1" name="Group 59"/>
          <p:cNvGrpSpPr/>
          <p:nvPr userDrawn="1"/>
        </p:nvGrpSpPr>
        <p:grpSpPr>
          <a:xfrm>
            <a:off x="7903884" y="2252013"/>
            <a:ext cx="281352" cy="588192"/>
            <a:chOff x="1482928" y="1706140"/>
            <a:chExt cx="396240" cy="828375"/>
          </a:xfrm>
        </p:grpSpPr>
        <p:grpSp>
          <p:nvGrpSpPr>
            <p:cNvPr id="422" name="Group 60"/>
            <p:cNvGrpSpPr/>
            <p:nvPr/>
          </p:nvGrpSpPr>
          <p:grpSpPr>
            <a:xfrm>
              <a:off x="1482928" y="1706140"/>
              <a:ext cx="396240" cy="661021"/>
              <a:chOff x="1424940" y="1729740"/>
              <a:chExt cx="396240" cy="661021"/>
            </a:xfrm>
          </p:grpSpPr>
          <p:sp>
            <p:nvSpPr>
              <p:cNvPr id="1049519" name="Rectangle 63"/>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20" name="Rectangle 6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9" name="Straight Arrow Connector 6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21" name="Rectangle 6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522" name="Text Placeholder 16"/>
          <p:cNvSpPr>
            <a:spLocks noGrp="1"/>
          </p:cNvSpPr>
          <p:nvPr>
            <p:ph type="body" sz="quarter" idx="14"/>
          </p:nvPr>
        </p:nvSpPr>
        <p:spPr>
          <a:xfrm>
            <a:off x="223088"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3" name="Text Placeholder 16"/>
          <p:cNvSpPr>
            <a:spLocks noGrp="1"/>
          </p:cNvSpPr>
          <p:nvPr>
            <p:ph type="body" sz="quarter" idx="15"/>
          </p:nvPr>
        </p:nvSpPr>
        <p:spPr>
          <a:xfrm>
            <a:off x="1964112"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4" name="Text Placeholder 16"/>
          <p:cNvSpPr>
            <a:spLocks noGrp="1"/>
          </p:cNvSpPr>
          <p:nvPr>
            <p:ph type="body" sz="quarter" idx="16"/>
          </p:nvPr>
        </p:nvSpPr>
        <p:spPr>
          <a:xfrm>
            <a:off x="3705136"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5" name="Text Placeholder 16"/>
          <p:cNvSpPr>
            <a:spLocks noGrp="1"/>
          </p:cNvSpPr>
          <p:nvPr>
            <p:ph type="body" sz="quarter" idx="17"/>
          </p:nvPr>
        </p:nvSpPr>
        <p:spPr>
          <a:xfrm>
            <a:off x="5446160"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6" name="Text Placeholder 16"/>
          <p:cNvSpPr>
            <a:spLocks noGrp="1"/>
          </p:cNvSpPr>
          <p:nvPr>
            <p:ph type="body" sz="quarter" idx="18"/>
          </p:nvPr>
        </p:nvSpPr>
        <p:spPr>
          <a:xfrm>
            <a:off x="7187185"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87" name="Shape 31"/>
        <p:cNvGrpSpPr/>
        <p:nvPr/>
      </p:nvGrpSpPr>
      <p:grpSpPr>
        <a:xfrm>
          <a:off x="0" y="0"/>
          <a:ext cx="0" cy="0"/>
          <a:chOff x="0" y="0"/>
          <a:chExt cx="0" cy="0"/>
        </a:xfrm>
      </p:grpSpPr>
      <p:pic>
        <p:nvPicPr>
          <p:cNvPr id="209723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2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2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88" name="Group 3"/>
          <p:cNvGrpSpPr/>
          <p:nvPr userDrawn="1"/>
        </p:nvGrpSpPr>
        <p:grpSpPr>
          <a:xfrm>
            <a:off x="939787" y="2252013"/>
            <a:ext cx="7245449" cy="588192"/>
            <a:chOff x="939787" y="2277651"/>
            <a:chExt cx="7245449" cy="588192"/>
          </a:xfrm>
        </p:grpSpPr>
        <p:grpSp>
          <p:nvGrpSpPr>
            <p:cNvPr id="289" name="Group 8"/>
            <p:cNvGrpSpPr/>
            <p:nvPr/>
          </p:nvGrpSpPr>
          <p:grpSpPr>
            <a:xfrm>
              <a:off x="939787" y="2277651"/>
              <a:ext cx="281352" cy="588192"/>
              <a:chOff x="1482928" y="1706140"/>
              <a:chExt cx="396240" cy="828375"/>
            </a:xfrm>
          </p:grpSpPr>
          <p:grpSp>
            <p:nvGrpSpPr>
              <p:cNvPr id="290" name="Group 9"/>
              <p:cNvGrpSpPr/>
              <p:nvPr/>
            </p:nvGrpSpPr>
            <p:grpSpPr>
              <a:xfrm>
                <a:off x="1482928" y="1706140"/>
                <a:ext cx="396240" cy="661021"/>
                <a:chOff x="1424940" y="1729740"/>
                <a:chExt cx="396240" cy="661021"/>
              </a:xfrm>
            </p:grpSpPr>
            <p:sp>
              <p:nvSpPr>
                <p:cNvPr id="1049028" name="Rectangle 13"/>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29" name="Rectangle 1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1" name="Straight Arrow Connector 1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0" name="Rectangle 12"/>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1" name="Group 40"/>
            <p:cNvGrpSpPr/>
            <p:nvPr userDrawn="1"/>
          </p:nvGrpSpPr>
          <p:grpSpPr>
            <a:xfrm>
              <a:off x="2680811" y="2277651"/>
              <a:ext cx="281352" cy="588192"/>
              <a:chOff x="1482928" y="1706140"/>
              <a:chExt cx="396240" cy="828375"/>
            </a:xfrm>
          </p:grpSpPr>
          <p:grpSp>
            <p:nvGrpSpPr>
              <p:cNvPr id="292" name="Group 41"/>
              <p:cNvGrpSpPr/>
              <p:nvPr/>
            </p:nvGrpSpPr>
            <p:grpSpPr>
              <a:xfrm>
                <a:off x="1482928" y="1706140"/>
                <a:ext cx="396240" cy="661021"/>
                <a:chOff x="1424940" y="1729740"/>
                <a:chExt cx="396240" cy="661021"/>
              </a:xfrm>
            </p:grpSpPr>
            <p:sp>
              <p:nvSpPr>
                <p:cNvPr id="1049031" name="Rectangle 4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32" name="Rectangle 4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2" name="Straight Arrow Connector 4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3" name="Rectangle 4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3" name="Group 46"/>
            <p:cNvGrpSpPr/>
            <p:nvPr userDrawn="1"/>
          </p:nvGrpSpPr>
          <p:grpSpPr>
            <a:xfrm>
              <a:off x="4421835" y="2277651"/>
              <a:ext cx="281352" cy="588192"/>
              <a:chOff x="1482928" y="1706140"/>
              <a:chExt cx="396240" cy="828375"/>
            </a:xfrm>
          </p:grpSpPr>
          <p:grpSp>
            <p:nvGrpSpPr>
              <p:cNvPr id="294" name="Group 47"/>
              <p:cNvGrpSpPr/>
              <p:nvPr/>
            </p:nvGrpSpPr>
            <p:grpSpPr>
              <a:xfrm>
                <a:off x="1482928" y="1706140"/>
                <a:ext cx="396240" cy="661021"/>
                <a:chOff x="1424940" y="1729740"/>
                <a:chExt cx="396240" cy="661021"/>
              </a:xfrm>
            </p:grpSpPr>
            <p:sp>
              <p:nvSpPr>
                <p:cNvPr id="1049034" name="Rectangle 50"/>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35" name="Rectangle 51"/>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3" name="Straight Arrow Connector 48"/>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6" name="Rectangle 49"/>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5" name="Group 52"/>
            <p:cNvGrpSpPr/>
            <p:nvPr userDrawn="1"/>
          </p:nvGrpSpPr>
          <p:grpSpPr>
            <a:xfrm>
              <a:off x="6162859" y="2277651"/>
              <a:ext cx="281352" cy="588192"/>
              <a:chOff x="1482928" y="1706140"/>
              <a:chExt cx="396240" cy="828375"/>
            </a:xfrm>
          </p:grpSpPr>
          <p:grpSp>
            <p:nvGrpSpPr>
              <p:cNvPr id="296" name="Group 53"/>
              <p:cNvGrpSpPr/>
              <p:nvPr/>
            </p:nvGrpSpPr>
            <p:grpSpPr>
              <a:xfrm>
                <a:off x="1482928" y="1706140"/>
                <a:ext cx="396240" cy="661021"/>
                <a:chOff x="1424940" y="1729740"/>
                <a:chExt cx="396240" cy="661021"/>
              </a:xfrm>
            </p:grpSpPr>
            <p:sp>
              <p:nvSpPr>
                <p:cNvPr id="1049037" name="Rectangle 57"/>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38" name="Rectangle 5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4" name="Straight Arrow Connector 5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9" name="Rectangle 56"/>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7" name="Group 59"/>
            <p:cNvGrpSpPr/>
            <p:nvPr userDrawn="1"/>
          </p:nvGrpSpPr>
          <p:grpSpPr>
            <a:xfrm>
              <a:off x="7903884" y="2277651"/>
              <a:ext cx="281352" cy="588192"/>
              <a:chOff x="1482928" y="1706140"/>
              <a:chExt cx="396240" cy="828375"/>
            </a:xfrm>
          </p:grpSpPr>
          <p:grpSp>
            <p:nvGrpSpPr>
              <p:cNvPr id="298" name="Group 60"/>
              <p:cNvGrpSpPr/>
              <p:nvPr/>
            </p:nvGrpSpPr>
            <p:grpSpPr>
              <a:xfrm>
                <a:off x="1482928" y="1706140"/>
                <a:ext cx="396240" cy="661021"/>
                <a:chOff x="1424940" y="1729740"/>
                <a:chExt cx="396240" cy="661021"/>
              </a:xfrm>
            </p:grpSpPr>
            <p:sp>
              <p:nvSpPr>
                <p:cNvPr id="1049040" name="Rectangle 63"/>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41" name="Rectangle 6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5" name="Straight Arrow Connector 6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2" name="Rectangle 62"/>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43" name="Text Placeholder 16"/>
          <p:cNvSpPr>
            <a:spLocks noGrp="1"/>
          </p:cNvSpPr>
          <p:nvPr>
            <p:ph type="body" sz="quarter" idx="14"/>
          </p:nvPr>
        </p:nvSpPr>
        <p:spPr>
          <a:xfrm>
            <a:off x="223088"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44" name="Text Placeholder 16"/>
          <p:cNvSpPr>
            <a:spLocks noGrp="1"/>
          </p:cNvSpPr>
          <p:nvPr>
            <p:ph type="body" sz="quarter" idx="15"/>
          </p:nvPr>
        </p:nvSpPr>
        <p:spPr>
          <a:xfrm>
            <a:off x="1964112"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45" name="Text Placeholder 16"/>
          <p:cNvSpPr>
            <a:spLocks noGrp="1"/>
          </p:cNvSpPr>
          <p:nvPr>
            <p:ph type="body" sz="quarter" idx="16"/>
          </p:nvPr>
        </p:nvSpPr>
        <p:spPr>
          <a:xfrm>
            <a:off x="3705136"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46" name="Text Placeholder 16"/>
          <p:cNvSpPr>
            <a:spLocks noGrp="1"/>
          </p:cNvSpPr>
          <p:nvPr>
            <p:ph type="body" sz="quarter" idx="17"/>
          </p:nvPr>
        </p:nvSpPr>
        <p:spPr>
          <a:xfrm>
            <a:off x="5446160"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47" name="Text Placeholder 16"/>
          <p:cNvSpPr>
            <a:spLocks noGrp="1"/>
          </p:cNvSpPr>
          <p:nvPr>
            <p:ph type="body" sz="quarter" idx="18"/>
          </p:nvPr>
        </p:nvSpPr>
        <p:spPr>
          <a:xfrm>
            <a:off x="7187185"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27" name="Shape 31"/>
        <p:cNvGrpSpPr/>
        <p:nvPr/>
      </p:nvGrpSpPr>
      <p:grpSpPr>
        <a:xfrm>
          <a:off x="0" y="0"/>
          <a:ext cx="0" cy="0"/>
          <a:chOff x="0" y="0"/>
          <a:chExt cx="0" cy="0"/>
        </a:xfrm>
      </p:grpSpPr>
      <p:pic>
        <p:nvPicPr>
          <p:cNvPr id="209730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4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549"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550" name="Oval 5"/>
          <p:cNvSpPr/>
          <p:nvPr/>
        </p:nvSpPr>
        <p:spPr>
          <a:xfrm>
            <a:off x="89548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1</a:t>
            </a:r>
          </a:p>
        </p:txBody>
      </p:sp>
      <p:sp>
        <p:nvSpPr>
          <p:cNvPr id="1049551" name="Oval 6"/>
          <p:cNvSpPr/>
          <p:nvPr/>
        </p:nvSpPr>
        <p:spPr>
          <a:xfrm>
            <a:off x="283282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3</a:t>
            </a:r>
          </a:p>
        </p:txBody>
      </p:sp>
      <p:sp>
        <p:nvSpPr>
          <p:cNvPr id="1049552" name="Oval 7"/>
          <p:cNvSpPr/>
          <p:nvPr/>
        </p:nvSpPr>
        <p:spPr>
          <a:xfrm>
            <a:off x="477016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5</a:t>
            </a:r>
          </a:p>
        </p:txBody>
      </p:sp>
      <p:sp>
        <p:nvSpPr>
          <p:cNvPr id="1049553" name="Oval 8"/>
          <p:cNvSpPr/>
          <p:nvPr/>
        </p:nvSpPr>
        <p:spPr>
          <a:xfrm>
            <a:off x="670750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7</a:t>
            </a:r>
          </a:p>
        </p:txBody>
      </p:sp>
      <p:sp>
        <p:nvSpPr>
          <p:cNvPr id="1049554" name="Oval 9"/>
          <p:cNvSpPr/>
          <p:nvPr/>
        </p:nvSpPr>
        <p:spPr>
          <a:xfrm>
            <a:off x="186415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2</a:t>
            </a:r>
          </a:p>
        </p:txBody>
      </p:sp>
      <p:sp>
        <p:nvSpPr>
          <p:cNvPr id="1049555" name="Oval 10"/>
          <p:cNvSpPr/>
          <p:nvPr/>
        </p:nvSpPr>
        <p:spPr>
          <a:xfrm>
            <a:off x="380149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4</a:t>
            </a:r>
          </a:p>
        </p:txBody>
      </p:sp>
      <p:sp>
        <p:nvSpPr>
          <p:cNvPr id="1049556" name="Oval 11"/>
          <p:cNvSpPr/>
          <p:nvPr/>
        </p:nvSpPr>
        <p:spPr>
          <a:xfrm>
            <a:off x="573883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6</a:t>
            </a:r>
          </a:p>
        </p:txBody>
      </p:sp>
      <p:sp>
        <p:nvSpPr>
          <p:cNvPr id="1049557" name="Oval 12"/>
          <p:cNvSpPr/>
          <p:nvPr/>
        </p:nvSpPr>
        <p:spPr>
          <a:xfrm>
            <a:off x="767617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8</a:t>
            </a:r>
          </a:p>
        </p:txBody>
      </p:sp>
      <p:sp>
        <p:nvSpPr>
          <p:cNvPr id="1049558" name="Text Placeholder 16"/>
          <p:cNvSpPr>
            <a:spLocks noGrp="1"/>
          </p:cNvSpPr>
          <p:nvPr>
            <p:ph type="body" sz="quarter" idx="14"/>
          </p:nvPr>
        </p:nvSpPr>
        <p:spPr>
          <a:xfrm>
            <a:off x="33848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59" name="Text Placeholder 16"/>
          <p:cNvSpPr>
            <a:spLocks noGrp="1"/>
          </p:cNvSpPr>
          <p:nvPr>
            <p:ph type="body" sz="quarter" idx="15"/>
          </p:nvPr>
        </p:nvSpPr>
        <p:spPr>
          <a:xfrm>
            <a:off x="227582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0" name="Text Placeholder 16"/>
          <p:cNvSpPr>
            <a:spLocks noGrp="1"/>
          </p:cNvSpPr>
          <p:nvPr>
            <p:ph type="body" sz="quarter" idx="16"/>
          </p:nvPr>
        </p:nvSpPr>
        <p:spPr>
          <a:xfrm>
            <a:off x="421316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1" name="Text Placeholder 16"/>
          <p:cNvSpPr>
            <a:spLocks noGrp="1"/>
          </p:cNvSpPr>
          <p:nvPr>
            <p:ph type="body" sz="quarter" idx="17"/>
          </p:nvPr>
        </p:nvSpPr>
        <p:spPr>
          <a:xfrm>
            <a:off x="615050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2" name="Text Placeholder 16"/>
          <p:cNvSpPr>
            <a:spLocks noGrp="1"/>
          </p:cNvSpPr>
          <p:nvPr>
            <p:ph type="body" sz="quarter" idx="18"/>
          </p:nvPr>
        </p:nvSpPr>
        <p:spPr>
          <a:xfrm>
            <a:off x="131270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3" name="Text Placeholder 16"/>
          <p:cNvSpPr>
            <a:spLocks noGrp="1"/>
          </p:cNvSpPr>
          <p:nvPr>
            <p:ph type="body" sz="quarter" idx="19"/>
          </p:nvPr>
        </p:nvSpPr>
        <p:spPr>
          <a:xfrm>
            <a:off x="325004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4" name="Text Placeholder 16"/>
          <p:cNvSpPr>
            <a:spLocks noGrp="1"/>
          </p:cNvSpPr>
          <p:nvPr>
            <p:ph type="body" sz="quarter" idx="20"/>
          </p:nvPr>
        </p:nvSpPr>
        <p:spPr>
          <a:xfrm>
            <a:off x="518738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5" name="Text Placeholder 16"/>
          <p:cNvSpPr>
            <a:spLocks noGrp="1"/>
          </p:cNvSpPr>
          <p:nvPr>
            <p:ph type="body" sz="quarter" idx="21"/>
          </p:nvPr>
        </p:nvSpPr>
        <p:spPr>
          <a:xfrm>
            <a:off x="712472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56" name="Shape 31"/>
        <p:cNvGrpSpPr/>
        <p:nvPr/>
      </p:nvGrpSpPr>
      <p:grpSpPr>
        <a:xfrm>
          <a:off x="0" y="0"/>
          <a:ext cx="0" cy="0"/>
          <a:chOff x="0" y="0"/>
          <a:chExt cx="0" cy="0"/>
        </a:xfrm>
      </p:grpSpPr>
      <p:pic>
        <p:nvPicPr>
          <p:cNvPr id="209725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6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270"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271" name="Oval 5"/>
          <p:cNvSpPr/>
          <p:nvPr/>
        </p:nvSpPr>
        <p:spPr>
          <a:xfrm>
            <a:off x="89548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1</a:t>
            </a:r>
          </a:p>
        </p:txBody>
      </p:sp>
      <p:sp>
        <p:nvSpPr>
          <p:cNvPr id="1049272" name="Oval 6"/>
          <p:cNvSpPr/>
          <p:nvPr/>
        </p:nvSpPr>
        <p:spPr>
          <a:xfrm>
            <a:off x="283282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3</a:t>
            </a:r>
          </a:p>
        </p:txBody>
      </p:sp>
      <p:sp>
        <p:nvSpPr>
          <p:cNvPr id="1049273" name="Oval 7"/>
          <p:cNvSpPr/>
          <p:nvPr/>
        </p:nvSpPr>
        <p:spPr>
          <a:xfrm>
            <a:off x="477016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5</a:t>
            </a:r>
          </a:p>
        </p:txBody>
      </p:sp>
      <p:sp>
        <p:nvSpPr>
          <p:cNvPr id="1049274" name="Oval 8"/>
          <p:cNvSpPr/>
          <p:nvPr/>
        </p:nvSpPr>
        <p:spPr>
          <a:xfrm>
            <a:off x="670750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7</a:t>
            </a:r>
          </a:p>
        </p:txBody>
      </p:sp>
      <p:sp>
        <p:nvSpPr>
          <p:cNvPr id="1049275" name="Oval 9"/>
          <p:cNvSpPr/>
          <p:nvPr/>
        </p:nvSpPr>
        <p:spPr>
          <a:xfrm>
            <a:off x="186415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2</a:t>
            </a:r>
          </a:p>
        </p:txBody>
      </p:sp>
      <p:sp>
        <p:nvSpPr>
          <p:cNvPr id="1049276" name="Oval 10"/>
          <p:cNvSpPr/>
          <p:nvPr/>
        </p:nvSpPr>
        <p:spPr>
          <a:xfrm>
            <a:off x="380149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4</a:t>
            </a:r>
          </a:p>
        </p:txBody>
      </p:sp>
      <p:sp>
        <p:nvSpPr>
          <p:cNvPr id="1049277" name="Oval 11"/>
          <p:cNvSpPr/>
          <p:nvPr/>
        </p:nvSpPr>
        <p:spPr>
          <a:xfrm>
            <a:off x="573883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6</a:t>
            </a:r>
          </a:p>
        </p:txBody>
      </p:sp>
      <p:sp>
        <p:nvSpPr>
          <p:cNvPr id="1049278" name="Oval 12"/>
          <p:cNvSpPr/>
          <p:nvPr/>
        </p:nvSpPr>
        <p:spPr>
          <a:xfrm>
            <a:off x="767617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8</a:t>
            </a:r>
          </a:p>
        </p:txBody>
      </p:sp>
      <p:sp>
        <p:nvSpPr>
          <p:cNvPr id="1049279" name="Text Placeholder 16"/>
          <p:cNvSpPr>
            <a:spLocks noGrp="1"/>
          </p:cNvSpPr>
          <p:nvPr>
            <p:ph type="body" sz="quarter" idx="14"/>
          </p:nvPr>
        </p:nvSpPr>
        <p:spPr>
          <a:xfrm>
            <a:off x="33848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0" name="Text Placeholder 16"/>
          <p:cNvSpPr>
            <a:spLocks noGrp="1"/>
          </p:cNvSpPr>
          <p:nvPr>
            <p:ph type="body" sz="quarter" idx="15"/>
          </p:nvPr>
        </p:nvSpPr>
        <p:spPr>
          <a:xfrm>
            <a:off x="227582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1" name="Text Placeholder 16"/>
          <p:cNvSpPr>
            <a:spLocks noGrp="1"/>
          </p:cNvSpPr>
          <p:nvPr>
            <p:ph type="body" sz="quarter" idx="16"/>
          </p:nvPr>
        </p:nvSpPr>
        <p:spPr>
          <a:xfrm>
            <a:off x="421316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2" name="Text Placeholder 16"/>
          <p:cNvSpPr>
            <a:spLocks noGrp="1"/>
          </p:cNvSpPr>
          <p:nvPr>
            <p:ph type="body" sz="quarter" idx="17"/>
          </p:nvPr>
        </p:nvSpPr>
        <p:spPr>
          <a:xfrm>
            <a:off x="615050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3" name="Text Placeholder 16"/>
          <p:cNvSpPr>
            <a:spLocks noGrp="1"/>
          </p:cNvSpPr>
          <p:nvPr>
            <p:ph type="body" sz="quarter" idx="18"/>
          </p:nvPr>
        </p:nvSpPr>
        <p:spPr>
          <a:xfrm>
            <a:off x="131270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4" name="Text Placeholder 16"/>
          <p:cNvSpPr>
            <a:spLocks noGrp="1"/>
          </p:cNvSpPr>
          <p:nvPr>
            <p:ph type="body" sz="quarter" idx="19"/>
          </p:nvPr>
        </p:nvSpPr>
        <p:spPr>
          <a:xfrm>
            <a:off x="325004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5" name="Text Placeholder 16"/>
          <p:cNvSpPr>
            <a:spLocks noGrp="1"/>
          </p:cNvSpPr>
          <p:nvPr>
            <p:ph type="body" sz="quarter" idx="20"/>
          </p:nvPr>
        </p:nvSpPr>
        <p:spPr>
          <a:xfrm>
            <a:off x="518738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6" name="Text Placeholder 16"/>
          <p:cNvSpPr>
            <a:spLocks noGrp="1"/>
          </p:cNvSpPr>
          <p:nvPr>
            <p:ph type="body" sz="quarter" idx="21"/>
          </p:nvPr>
        </p:nvSpPr>
        <p:spPr>
          <a:xfrm>
            <a:off x="712472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501" name="Shape 31"/>
        <p:cNvGrpSpPr/>
        <p:nvPr/>
      </p:nvGrpSpPr>
      <p:grpSpPr>
        <a:xfrm>
          <a:off x="0" y="0"/>
          <a:ext cx="0" cy="0"/>
          <a:chOff x="0" y="0"/>
          <a:chExt cx="0" cy="0"/>
        </a:xfrm>
      </p:grpSpPr>
      <p:pic>
        <p:nvPicPr>
          <p:cNvPr id="209732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5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5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cxnSp>
        <p:nvCxnSpPr>
          <p:cNvPr id="3145876" name="Straight Connector 3"/>
          <p:cNvCxnSpPr>
            <a:cxnSpLocks/>
            <a:stCxn id="1049757" idx="4"/>
          </p:cNvCxnSpPr>
          <p:nvPr userDrawn="1"/>
        </p:nvCxnSpPr>
        <p:spPr>
          <a:xfrm flipH="1">
            <a:off x="4571061" y="1243762"/>
            <a:ext cx="940" cy="3899738"/>
          </a:xfrm>
          <a:prstGeom prst="line"/>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57" name="Oval 6"/>
          <p:cNvSpPr/>
          <p:nvPr/>
        </p:nvSpPr>
        <p:spPr>
          <a:xfrm>
            <a:off x="4387355" y="874471"/>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1</a:t>
            </a:r>
            <a:endParaRPr b="1" dirty="0" sz="800" lang="en-IN">
              <a:latin typeface="Public Sans" pitchFamily="2" charset="0"/>
            </a:endParaRPr>
          </a:p>
        </p:txBody>
      </p:sp>
      <p:sp>
        <p:nvSpPr>
          <p:cNvPr id="1049758" name="Oval 7"/>
          <p:cNvSpPr/>
          <p:nvPr/>
        </p:nvSpPr>
        <p:spPr>
          <a:xfrm>
            <a:off x="4387355" y="1481023"/>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2</a:t>
            </a:r>
            <a:endParaRPr b="1" dirty="0" sz="800" lang="en-IN">
              <a:latin typeface="Public Sans" pitchFamily="2" charset="0"/>
            </a:endParaRPr>
          </a:p>
        </p:txBody>
      </p:sp>
      <p:sp>
        <p:nvSpPr>
          <p:cNvPr id="1049759" name="Oval 8"/>
          <p:cNvSpPr/>
          <p:nvPr/>
        </p:nvSpPr>
        <p:spPr>
          <a:xfrm>
            <a:off x="4387355" y="2087575"/>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3</a:t>
            </a:r>
            <a:endParaRPr b="1" dirty="0" sz="800" lang="en-IN">
              <a:latin typeface="Public Sans" pitchFamily="2" charset="0"/>
            </a:endParaRPr>
          </a:p>
        </p:txBody>
      </p:sp>
      <p:sp>
        <p:nvSpPr>
          <p:cNvPr id="1049760" name="Oval 9"/>
          <p:cNvSpPr/>
          <p:nvPr/>
        </p:nvSpPr>
        <p:spPr>
          <a:xfrm>
            <a:off x="4387355" y="2694127"/>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4</a:t>
            </a:r>
            <a:endParaRPr b="1" dirty="0" sz="800" lang="en-IN">
              <a:latin typeface="Public Sans" pitchFamily="2" charset="0"/>
            </a:endParaRPr>
          </a:p>
        </p:txBody>
      </p:sp>
      <p:sp>
        <p:nvSpPr>
          <p:cNvPr id="1049761" name="Oval 10"/>
          <p:cNvSpPr/>
          <p:nvPr/>
        </p:nvSpPr>
        <p:spPr>
          <a:xfrm>
            <a:off x="4387355" y="3300679"/>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5</a:t>
            </a:r>
            <a:endParaRPr b="1" dirty="0" sz="800" lang="en-IN">
              <a:latin typeface="Public Sans" pitchFamily="2" charset="0"/>
            </a:endParaRPr>
          </a:p>
        </p:txBody>
      </p:sp>
      <p:sp>
        <p:nvSpPr>
          <p:cNvPr id="1049762" name="Oval 11"/>
          <p:cNvSpPr/>
          <p:nvPr/>
        </p:nvSpPr>
        <p:spPr>
          <a:xfrm>
            <a:off x="4387355" y="3907231"/>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6</a:t>
            </a:r>
            <a:endParaRPr b="1" dirty="0" sz="800" lang="en-IN">
              <a:latin typeface="Public Sans" pitchFamily="2" charset="0"/>
            </a:endParaRPr>
          </a:p>
        </p:txBody>
      </p:sp>
      <p:sp>
        <p:nvSpPr>
          <p:cNvPr id="1049763" name="Oval 12"/>
          <p:cNvSpPr/>
          <p:nvPr/>
        </p:nvSpPr>
        <p:spPr>
          <a:xfrm>
            <a:off x="4387355" y="4513786"/>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7</a:t>
            </a:r>
            <a:endParaRPr b="1" dirty="0" sz="800" lang="en-IN">
              <a:latin typeface="Public Sans" pitchFamily="2" charset="0"/>
            </a:endParaRPr>
          </a:p>
        </p:txBody>
      </p:sp>
      <p:sp>
        <p:nvSpPr>
          <p:cNvPr id="1049764" name="Text Placeholder 16"/>
          <p:cNvSpPr>
            <a:spLocks noGrp="1"/>
          </p:cNvSpPr>
          <p:nvPr>
            <p:ph type="body" sz="quarter" idx="15"/>
          </p:nvPr>
        </p:nvSpPr>
        <p:spPr>
          <a:xfrm>
            <a:off x="4940352" y="15055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5" name="Text Placeholder 16"/>
          <p:cNvSpPr>
            <a:spLocks noGrp="1"/>
          </p:cNvSpPr>
          <p:nvPr>
            <p:ph type="body" sz="quarter" idx="17"/>
          </p:nvPr>
        </p:nvSpPr>
        <p:spPr>
          <a:xfrm>
            <a:off x="4940352" y="2718701"/>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6" name="Text Placeholder 16"/>
          <p:cNvSpPr>
            <a:spLocks noGrp="1"/>
          </p:cNvSpPr>
          <p:nvPr>
            <p:ph type="body" sz="quarter" idx="19"/>
          </p:nvPr>
        </p:nvSpPr>
        <p:spPr>
          <a:xfrm>
            <a:off x="4940352" y="39310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7" name="Text Placeholder 16"/>
          <p:cNvSpPr>
            <a:spLocks noGrp="1"/>
          </p:cNvSpPr>
          <p:nvPr>
            <p:ph type="body" sz="quarter" idx="21"/>
          </p:nvPr>
        </p:nvSpPr>
        <p:spPr>
          <a:xfrm>
            <a:off x="608049" y="899045"/>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8" name="Text Placeholder 16"/>
          <p:cNvSpPr>
            <a:spLocks noGrp="1"/>
          </p:cNvSpPr>
          <p:nvPr>
            <p:ph type="body" sz="quarter" idx="22"/>
          </p:nvPr>
        </p:nvSpPr>
        <p:spPr>
          <a:xfrm>
            <a:off x="608049" y="2118232"/>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9" name="Text Placeholder 16"/>
          <p:cNvSpPr>
            <a:spLocks noGrp="1"/>
          </p:cNvSpPr>
          <p:nvPr>
            <p:ph type="body" sz="quarter" idx="23"/>
          </p:nvPr>
        </p:nvSpPr>
        <p:spPr>
          <a:xfrm>
            <a:off x="608049" y="3325253"/>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70" name="Text Placeholder 16"/>
          <p:cNvSpPr>
            <a:spLocks noGrp="1"/>
          </p:cNvSpPr>
          <p:nvPr>
            <p:ph type="body" sz="quarter" idx="24"/>
          </p:nvPr>
        </p:nvSpPr>
        <p:spPr>
          <a:xfrm>
            <a:off x="608049" y="4538360"/>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62" name="Shape 31"/>
        <p:cNvGrpSpPr/>
        <p:nvPr/>
      </p:nvGrpSpPr>
      <p:grpSpPr>
        <a:xfrm>
          <a:off x="0" y="0"/>
          <a:ext cx="0" cy="0"/>
          <a:chOff x="0" y="0"/>
          <a:chExt cx="0" cy="0"/>
        </a:xfrm>
      </p:grpSpPr>
      <p:pic>
        <p:nvPicPr>
          <p:cNvPr id="209725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9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cxnSp>
        <p:nvCxnSpPr>
          <p:cNvPr id="3145816" name="Straight Connector 3"/>
          <p:cNvCxnSpPr>
            <a:cxnSpLocks/>
            <a:stCxn id="1049298" idx="4"/>
          </p:cNvCxnSpPr>
          <p:nvPr userDrawn="1"/>
        </p:nvCxnSpPr>
        <p:spPr>
          <a:xfrm flipH="1">
            <a:off x="4571061" y="1243762"/>
            <a:ext cx="940" cy="3899738"/>
          </a:xfrm>
          <a:prstGeom prst="line"/>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98" name="Oval 6"/>
          <p:cNvSpPr/>
          <p:nvPr/>
        </p:nvSpPr>
        <p:spPr>
          <a:xfrm>
            <a:off x="4387355" y="874471"/>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1</a:t>
            </a:r>
            <a:endParaRPr b="1" dirty="0" sz="800" lang="en-IN">
              <a:latin typeface="Public Sans" pitchFamily="2" charset="0"/>
            </a:endParaRPr>
          </a:p>
        </p:txBody>
      </p:sp>
      <p:sp>
        <p:nvSpPr>
          <p:cNvPr id="1049299" name="Oval 7"/>
          <p:cNvSpPr/>
          <p:nvPr/>
        </p:nvSpPr>
        <p:spPr>
          <a:xfrm>
            <a:off x="4387355" y="1481023"/>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2</a:t>
            </a:r>
            <a:endParaRPr b="1" dirty="0" sz="800" lang="en-IN">
              <a:latin typeface="Public Sans" pitchFamily="2" charset="0"/>
            </a:endParaRPr>
          </a:p>
        </p:txBody>
      </p:sp>
      <p:sp>
        <p:nvSpPr>
          <p:cNvPr id="1049300" name="Oval 8"/>
          <p:cNvSpPr/>
          <p:nvPr/>
        </p:nvSpPr>
        <p:spPr>
          <a:xfrm>
            <a:off x="4387355" y="2087575"/>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3</a:t>
            </a:r>
            <a:endParaRPr b="1" dirty="0" sz="800" lang="en-IN">
              <a:latin typeface="Public Sans" pitchFamily="2" charset="0"/>
            </a:endParaRPr>
          </a:p>
        </p:txBody>
      </p:sp>
      <p:sp>
        <p:nvSpPr>
          <p:cNvPr id="1049301" name="Oval 9"/>
          <p:cNvSpPr/>
          <p:nvPr/>
        </p:nvSpPr>
        <p:spPr>
          <a:xfrm>
            <a:off x="4387355" y="2694127"/>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4</a:t>
            </a:r>
            <a:endParaRPr b="1" dirty="0" sz="800" lang="en-IN">
              <a:latin typeface="Public Sans" pitchFamily="2" charset="0"/>
            </a:endParaRPr>
          </a:p>
        </p:txBody>
      </p:sp>
      <p:sp>
        <p:nvSpPr>
          <p:cNvPr id="1049302" name="Oval 10"/>
          <p:cNvSpPr/>
          <p:nvPr/>
        </p:nvSpPr>
        <p:spPr>
          <a:xfrm>
            <a:off x="4387355" y="3300679"/>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5</a:t>
            </a:r>
            <a:endParaRPr b="1" dirty="0" sz="800" lang="en-IN">
              <a:latin typeface="Public Sans" pitchFamily="2" charset="0"/>
            </a:endParaRPr>
          </a:p>
        </p:txBody>
      </p:sp>
      <p:sp>
        <p:nvSpPr>
          <p:cNvPr id="1049303" name="Oval 11"/>
          <p:cNvSpPr/>
          <p:nvPr/>
        </p:nvSpPr>
        <p:spPr>
          <a:xfrm>
            <a:off x="4387355" y="3907231"/>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6</a:t>
            </a:r>
            <a:endParaRPr b="1" dirty="0" sz="800" lang="en-IN">
              <a:latin typeface="Public Sans" pitchFamily="2" charset="0"/>
            </a:endParaRPr>
          </a:p>
        </p:txBody>
      </p:sp>
      <p:sp>
        <p:nvSpPr>
          <p:cNvPr id="1049304" name="Oval 12"/>
          <p:cNvSpPr/>
          <p:nvPr/>
        </p:nvSpPr>
        <p:spPr>
          <a:xfrm>
            <a:off x="4387355" y="4513786"/>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7</a:t>
            </a:r>
            <a:endParaRPr b="1" dirty="0" sz="800" lang="en-IN">
              <a:latin typeface="Public Sans" pitchFamily="2" charset="0"/>
            </a:endParaRPr>
          </a:p>
        </p:txBody>
      </p:sp>
      <p:sp>
        <p:nvSpPr>
          <p:cNvPr id="1049305" name="Text Placeholder 16"/>
          <p:cNvSpPr>
            <a:spLocks noGrp="1"/>
          </p:cNvSpPr>
          <p:nvPr>
            <p:ph type="body" sz="quarter" idx="15"/>
          </p:nvPr>
        </p:nvSpPr>
        <p:spPr>
          <a:xfrm>
            <a:off x="4940352" y="15055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06" name="Text Placeholder 16"/>
          <p:cNvSpPr>
            <a:spLocks noGrp="1"/>
          </p:cNvSpPr>
          <p:nvPr>
            <p:ph type="body" sz="quarter" idx="17"/>
          </p:nvPr>
        </p:nvSpPr>
        <p:spPr>
          <a:xfrm>
            <a:off x="4940352" y="2718701"/>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07" name="Text Placeholder 16"/>
          <p:cNvSpPr>
            <a:spLocks noGrp="1"/>
          </p:cNvSpPr>
          <p:nvPr>
            <p:ph type="body" sz="quarter" idx="19"/>
          </p:nvPr>
        </p:nvSpPr>
        <p:spPr>
          <a:xfrm>
            <a:off x="4940352" y="39310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08" name="Text Placeholder 16"/>
          <p:cNvSpPr>
            <a:spLocks noGrp="1"/>
          </p:cNvSpPr>
          <p:nvPr>
            <p:ph type="body" sz="quarter" idx="21"/>
          </p:nvPr>
        </p:nvSpPr>
        <p:spPr>
          <a:xfrm>
            <a:off x="608049" y="899045"/>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09" name="Text Placeholder 16"/>
          <p:cNvSpPr>
            <a:spLocks noGrp="1"/>
          </p:cNvSpPr>
          <p:nvPr>
            <p:ph type="body" sz="quarter" idx="22"/>
          </p:nvPr>
        </p:nvSpPr>
        <p:spPr>
          <a:xfrm>
            <a:off x="608049" y="2118232"/>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0" name="Text Placeholder 16"/>
          <p:cNvSpPr>
            <a:spLocks noGrp="1"/>
          </p:cNvSpPr>
          <p:nvPr>
            <p:ph type="body" sz="quarter" idx="23"/>
          </p:nvPr>
        </p:nvSpPr>
        <p:spPr>
          <a:xfrm>
            <a:off x="608049" y="3325253"/>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1" name="Text Placeholder 16"/>
          <p:cNvSpPr>
            <a:spLocks noGrp="1"/>
          </p:cNvSpPr>
          <p:nvPr>
            <p:ph type="body" sz="quarter" idx="24"/>
          </p:nvPr>
        </p:nvSpPr>
        <p:spPr>
          <a:xfrm>
            <a:off x="608049" y="4538360"/>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85" name="Shape 31"/>
        <p:cNvGrpSpPr/>
        <p:nvPr/>
      </p:nvGrpSpPr>
      <p:grpSpPr>
        <a:xfrm>
          <a:off x="0" y="0"/>
          <a:ext cx="0" cy="0"/>
          <a:chOff x="0" y="0"/>
          <a:chExt cx="0" cy="0"/>
        </a:xfrm>
      </p:grpSpPr>
      <p:pic>
        <p:nvPicPr>
          <p:cNvPr id="209718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9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86" name="Group 3"/>
          <p:cNvGrpSpPr/>
          <p:nvPr userDrawn="1"/>
        </p:nvGrpSpPr>
        <p:grpSpPr>
          <a:xfrm>
            <a:off x="914091" y="752041"/>
            <a:ext cx="7280306" cy="4126450"/>
            <a:chOff x="556442" y="752041"/>
            <a:chExt cx="7280306" cy="4126450"/>
          </a:xfrm>
        </p:grpSpPr>
        <p:cxnSp>
          <p:nvCxnSpPr>
            <p:cNvPr id="3145732" name="Connector: Elbow 16"/>
            <p:cNvCxnSpPr>
              <a:cxnSpLocks/>
              <a:stCxn id="1048699" idx="6"/>
              <a:endCxn id="1048703" idx="0"/>
            </p:cNvCxnSpPr>
            <p:nvPr/>
          </p:nvCxnSpPr>
          <p:spPr>
            <a:xfrm flipV="1">
              <a:off x="3133388" y="990015"/>
              <a:ext cx="818351" cy="182525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cxnSpLocks/>
              <a:stCxn id="1048699" idx="6"/>
              <a:endCxn id="1048709" idx="0"/>
            </p:cNvCxnSpPr>
            <p:nvPr/>
          </p:nvCxnSpPr>
          <p:spPr>
            <a:xfrm flipV="1">
              <a:off x="3133388" y="2206239"/>
              <a:ext cx="818349" cy="609028"/>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cxnSpLocks/>
              <a:stCxn id="1048699" idx="6"/>
              <a:endCxn id="1048712" idx="0"/>
            </p:cNvCxnSpPr>
            <p:nvPr/>
          </p:nvCxnSpPr>
          <p:spPr>
            <a:xfrm flipV="1">
              <a:off x="3133388" y="2814534"/>
              <a:ext cx="818348" cy="73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cxnSpLocks/>
              <a:stCxn id="1048699" idx="6"/>
              <a:endCxn id="1048721" idx="0"/>
            </p:cNvCxnSpPr>
            <p:nvPr/>
          </p:nvCxnSpPr>
          <p:spPr>
            <a:xfrm>
              <a:off x="3133388" y="2815267"/>
              <a:ext cx="818345" cy="182488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cxnSpLocks/>
              <a:stCxn id="1048699" idx="6"/>
              <a:endCxn id="1048718" idx="0"/>
            </p:cNvCxnSpPr>
            <p:nvPr/>
          </p:nvCxnSpPr>
          <p:spPr>
            <a:xfrm>
              <a:off x="3133388" y="2815267"/>
              <a:ext cx="818346" cy="121622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cxnSpLocks/>
              <a:stCxn id="1048699" idx="6"/>
              <a:endCxn id="1048715" idx="0"/>
            </p:cNvCxnSpPr>
            <p:nvPr/>
          </p:nvCxnSpPr>
          <p:spPr>
            <a:xfrm>
              <a:off x="3133388" y="2815267"/>
              <a:ext cx="818347" cy="607684"/>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cxnSpLocks/>
              <a:stCxn id="1048699" idx="6"/>
              <a:endCxn id="1048706" idx="0"/>
            </p:cNvCxnSpPr>
            <p:nvPr/>
          </p:nvCxnSpPr>
          <p:spPr>
            <a:xfrm flipV="1">
              <a:off x="3133388" y="1598066"/>
              <a:ext cx="818350" cy="121720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7" name="Group 11"/>
            <p:cNvGrpSpPr/>
            <p:nvPr/>
          </p:nvGrpSpPr>
          <p:grpSpPr>
            <a:xfrm>
              <a:off x="556442" y="1526794"/>
              <a:ext cx="2576946" cy="2576946"/>
              <a:chOff x="941492" y="1686560"/>
              <a:chExt cx="1876213" cy="1876213"/>
            </a:xfrm>
            <a:effectLst>
              <a:outerShdw algn="tl" blurRad="50800" dir="2700000" dist="38100" rotWithShape="0">
                <a:prstClr val="black">
                  <a:alpha val="40000"/>
                </a:prstClr>
              </a:outerShdw>
            </a:effectLst>
          </p:grpSpPr>
          <p:sp>
            <p:nvSpPr>
              <p:cNvPr id="1048699" name="Oval 34"/>
              <p:cNvSpPr/>
              <p:nvPr/>
            </p:nvSpPr>
            <p:spPr>
              <a:xfrm>
                <a:off x="941492" y="1686560"/>
                <a:ext cx="1876213" cy="1876213"/>
              </a:xfrm>
              <a:prstGeom prst="ellipse"/>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00" name="Oval 35"/>
              <p:cNvSpPr/>
              <p:nvPr/>
            </p:nvSpPr>
            <p:spPr>
              <a:xfrm>
                <a:off x="1074172" y="1819240"/>
                <a:ext cx="1610853" cy="1610853"/>
              </a:xfrm>
              <a:prstGeom prst="ellipse"/>
              <a:solidFill>
                <a:schemeClr val="bg1">
                  <a:lumMod val="95000"/>
                </a:schemeClr>
              </a:solidFill>
              <a:ln>
                <a:solidFill>
                  <a:schemeClr val="bg1"/>
                </a:solid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8701" name="Rectangle 13"/>
            <p:cNvSpPr/>
            <p:nvPr/>
          </p:nvSpPr>
          <p:spPr>
            <a:xfrm>
              <a:off x="4529278" y="752041"/>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02" name="Rectangle 14"/>
            <p:cNvSpPr/>
            <p:nvPr/>
          </p:nvSpPr>
          <p:spPr>
            <a:xfrm>
              <a:off x="4076310" y="75204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01</a:t>
              </a:r>
              <a:endParaRPr dirty="0" sz="1200" i="1" lang="en-IN">
                <a:solidFill>
                  <a:schemeClr val="tx1"/>
                </a:solidFill>
                <a:latin typeface="Public Sans" pitchFamily="2" charset="0"/>
              </a:endParaRPr>
            </a:p>
          </p:txBody>
        </p:sp>
        <p:sp>
          <p:nvSpPr>
            <p:cNvPr id="1048703" name="Isosceles Triangle 62"/>
            <p:cNvSpPr/>
            <p:nvPr/>
          </p:nvSpPr>
          <p:spPr>
            <a:xfrm rot="16200000">
              <a:off x="3941773" y="927732"/>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04" name="Rectangle 16"/>
            <p:cNvSpPr/>
            <p:nvPr/>
          </p:nvSpPr>
          <p:spPr>
            <a:xfrm>
              <a:off x="4529278" y="136015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05" name="Rectangle 17"/>
            <p:cNvSpPr/>
            <p:nvPr/>
          </p:nvSpPr>
          <p:spPr>
            <a:xfrm>
              <a:off x="4076309" y="136003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02</a:t>
              </a:r>
              <a:endParaRPr dirty="0" sz="1200" i="1" lang="en-IN">
                <a:solidFill>
                  <a:schemeClr val="tx1"/>
                </a:solidFill>
                <a:latin typeface="Public Sans" pitchFamily="2" charset="0"/>
              </a:endParaRPr>
            </a:p>
          </p:txBody>
        </p:sp>
        <p:sp>
          <p:nvSpPr>
            <p:cNvPr id="1048706" name="Isosceles Triangle 58"/>
            <p:cNvSpPr/>
            <p:nvPr/>
          </p:nvSpPr>
          <p:spPr>
            <a:xfrm rot="16200000">
              <a:off x="3941772" y="1535783"/>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07" name="Rectangle 19"/>
            <p:cNvSpPr/>
            <p:nvPr/>
          </p:nvSpPr>
          <p:spPr>
            <a:xfrm>
              <a:off x="4529278" y="1968387"/>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08" name="Rectangle 20"/>
            <p:cNvSpPr/>
            <p:nvPr/>
          </p:nvSpPr>
          <p:spPr>
            <a:xfrm>
              <a:off x="4076308" y="196814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03</a:t>
              </a:r>
              <a:endParaRPr dirty="0" sz="1200" i="1" lang="en-IN">
                <a:solidFill>
                  <a:schemeClr val="tx1"/>
                </a:solidFill>
                <a:latin typeface="Public Sans" pitchFamily="2" charset="0"/>
              </a:endParaRPr>
            </a:p>
          </p:txBody>
        </p:sp>
        <p:sp>
          <p:nvSpPr>
            <p:cNvPr id="1048709" name="Isosceles Triangle 54"/>
            <p:cNvSpPr/>
            <p:nvPr/>
          </p:nvSpPr>
          <p:spPr>
            <a:xfrm rot="16200000">
              <a:off x="3941771" y="2143956"/>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10" name="Rectangle 22"/>
            <p:cNvSpPr/>
            <p:nvPr/>
          </p:nvSpPr>
          <p:spPr>
            <a:xfrm>
              <a:off x="4529278" y="257674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11" name="Rectangle 23"/>
            <p:cNvSpPr/>
            <p:nvPr/>
          </p:nvSpPr>
          <p:spPr>
            <a:xfrm>
              <a:off x="4076307" y="2576377"/>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04</a:t>
              </a:r>
              <a:endParaRPr dirty="0" sz="1200" i="1" lang="en-IN">
                <a:solidFill>
                  <a:schemeClr val="tx1"/>
                </a:solidFill>
                <a:latin typeface="Public Sans" pitchFamily="2" charset="0"/>
              </a:endParaRPr>
            </a:p>
          </p:txBody>
        </p:sp>
        <p:sp>
          <p:nvSpPr>
            <p:cNvPr id="1048712" name="Isosceles Triangle 50"/>
            <p:cNvSpPr/>
            <p:nvPr/>
          </p:nvSpPr>
          <p:spPr>
            <a:xfrm rot="16200000">
              <a:off x="3941770" y="2752251"/>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13" name="Rectangle 25"/>
            <p:cNvSpPr/>
            <p:nvPr/>
          </p:nvSpPr>
          <p:spPr>
            <a:xfrm>
              <a:off x="4529278" y="3185221"/>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14" name="Rectangle 26"/>
            <p:cNvSpPr/>
            <p:nvPr/>
          </p:nvSpPr>
          <p:spPr>
            <a:xfrm>
              <a:off x="4076306" y="318473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05</a:t>
              </a:r>
              <a:endParaRPr dirty="0" sz="1200" i="1" lang="en-IN">
                <a:solidFill>
                  <a:schemeClr val="tx1"/>
                </a:solidFill>
                <a:latin typeface="Public Sans" pitchFamily="2" charset="0"/>
              </a:endParaRPr>
            </a:p>
          </p:txBody>
        </p:sp>
        <p:sp>
          <p:nvSpPr>
            <p:cNvPr id="1048715" name="Isosceles Triangle 46"/>
            <p:cNvSpPr/>
            <p:nvPr/>
          </p:nvSpPr>
          <p:spPr>
            <a:xfrm rot="16200000">
              <a:off x="3941769" y="3360668"/>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16" name="Rectangle 28"/>
            <p:cNvSpPr/>
            <p:nvPr/>
          </p:nvSpPr>
          <p:spPr>
            <a:xfrm>
              <a:off x="4529278" y="3793821"/>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17" name="Rectangle 29"/>
            <p:cNvSpPr/>
            <p:nvPr/>
          </p:nvSpPr>
          <p:spPr>
            <a:xfrm>
              <a:off x="4076305" y="379321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06</a:t>
              </a:r>
              <a:endParaRPr dirty="0" sz="1200" i="1" lang="en-IN">
                <a:solidFill>
                  <a:schemeClr val="tx1"/>
                </a:solidFill>
                <a:latin typeface="Public Sans" pitchFamily="2" charset="0"/>
              </a:endParaRPr>
            </a:p>
          </p:txBody>
        </p:sp>
        <p:sp>
          <p:nvSpPr>
            <p:cNvPr id="1048718" name="Isosceles Triangle 42"/>
            <p:cNvSpPr/>
            <p:nvPr/>
          </p:nvSpPr>
          <p:spPr>
            <a:xfrm rot="16200000">
              <a:off x="3941768" y="396920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19" name="Rectangle 31"/>
            <p:cNvSpPr/>
            <p:nvPr/>
          </p:nvSpPr>
          <p:spPr>
            <a:xfrm>
              <a:off x="4529278" y="4402542"/>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20" name="Rectangle 32"/>
            <p:cNvSpPr/>
            <p:nvPr/>
          </p:nvSpPr>
          <p:spPr>
            <a:xfrm>
              <a:off x="4076304" y="4401810"/>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07</a:t>
              </a:r>
              <a:endParaRPr dirty="0" sz="1200" i="1" lang="en-IN">
                <a:solidFill>
                  <a:schemeClr val="tx1"/>
                </a:solidFill>
                <a:latin typeface="Public Sans" pitchFamily="2" charset="0"/>
              </a:endParaRPr>
            </a:p>
          </p:txBody>
        </p:sp>
        <p:sp>
          <p:nvSpPr>
            <p:cNvPr id="1048721" name="Isosceles Triangle 38"/>
            <p:cNvSpPr/>
            <p:nvPr/>
          </p:nvSpPr>
          <p:spPr>
            <a:xfrm rot="16200000">
              <a:off x="3941767" y="457786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8722" name="Text Placeholder 16"/>
          <p:cNvSpPr>
            <a:spLocks noGrp="1"/>
          </p:cNvSpPr>
          <p:nvPr>
            <p:ph type="body" sz="quarter" idx="14"/>
          </p:nvPr>
        </p:nvSpPr>
        <p:spPr>
          <a:xfrm>
            <a:off x="1345189" y="26542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23" name="Google Shape;229;p68"/>
          <p:cNvSpPr txBox="1">
            <a:spLocks noGrp="1"/>
          </p:cNvSpPr>
          <p:nvPr>
            <p:ph type="body" idx="3"/>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24" name="Google Shape;229;p68"/>
          <p:cNvSpPr txBox="1">
            <a:spLocks noGrp="1"/>
          </p:cNvSpPr>
          <p:nvPr>
            <p:ph type="body" idx="15"/>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25" name="Google Shape;229;p68"/>
          <p:cNvSpPr txBox="1">
            <a:spLocks noGrp="1"/>
          </p:cNvSpPr>
          <p:nvPr>
            <p:ph type="body" idx="16"/>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26" name="Google Shape;229;p68"/>
          <p:cNvSpPr txBox="1">
            <a:spLocks noGrp="1"/>
          </p:cNvSpPr>
          <p:nvPr>
            <p:ph type="body" idx="17"/>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27" name="Google Shape;229;p68"/>
          <p:cNvSpPr txBox="1">
            <a:spLocks noGrp="1"/>
          </p:cNvSpPr>
          <p:nvPr>
            <p:ph type="body" idx="18"/>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28" name="Google Shape;229;p68"/>
          <p:cNvSpPr txBox="1">
            <a:spLocks noGrp="1"/>
          </p:cNvSpPr>
          <p:nvPr>
            <p:ph type="body" idx="19"/>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29" name="Google Shape;229;p68"/>
          <p:cNvSpPr txBox="1">
            <a:spLocks noGrp="1"/>
          </p:cNvSpPr>
          <p:nvPr>
            <p:ph type="body" idx="20"/>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86" name="Shape 37"/>
        <p:cNvGrpSpPr/>
        <p:nvPr/>
      </p:nvGrpSpPr>
      <p:grpSpPr>
        <a:xfrm>
          <a:off x="0" y="0"/>
          <a:ext cx="0" cy="0"/>
          <a:chOff x="0" y="0"/>
          <a:chExt cx="0" cy="0"/>
        </a:xfrm>
      </p:grpSpPr>
      <p:grpSp>
        <p:nvGrpSpPr>
          <p:cNvPr id="387" name="Google Shape;37;p34"/>
          <p:cNvGrpSpPr/>
          <p:nvPr userDrawn="1"/>
        </p:nvGrpSpPr>
        <p:grpSpPr>
          <a:xfrm>
            <a:off x="0" y="1"/>
            <a:ext cx="9143999" cy="5143499"/>
            <a:chOff x="0" y="1"/>
            <a:chExt cx="9144000" cy="5143500"/>
          </a:xfrm>
        </p:grpSpPr>
        <p:sp>
          <p:nvSpPr>
            <p:cNvPr id="1049407" name="Google Shape;38;p34"/>
            <p:cNvSpPr/>
            <p:nvPr/>
          </p:nvSpPr>
          <p:spPr>
            <a:xfrm>
              <a:off x="0" y="1"/>
              <a:ext cx="9144000" cy="5143500"/>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76" name="Google Shape;39;p34"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77"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408"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0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20" name="Shape 31"/>
        <p:cNvGrpSpPr/>
        <p:nvPr/>
      </p:nvGrpSpPr>
      <p:grpSpPr>
        <a:xfrm>
          <a:off x="0" y="0"/>
          <a:ext cx="0" cy="0"/>
          <a:chOff x="0" y="0"/>
          <a:chExt cx="0" cy="0"/>
        </a:xfrm>
      </p:grpSpPr>
      <p:pic>
        <p:nvPicPr>
          <p:cNvPr id="209724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5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5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21" name="Group 3"/>
          <p:cNvGrpSpPr/>
          <p:nvPr userDrawn="1"/>
        </p:nvGrpSpPr>
        <p:grpSpPr>
          <a:xfrm>
            <a:off x="914091" y="752041"/>
            <a:ext cx="7280306" cy="4126450"/>
            <a:chOff x="556442" y="752041"/>
            <a:chExt cx="7280306" cy="4126450"/>
          </a:xfrm>
        </p:grpSpPr>
        <p:cxnSp>
          <p:nvCxnSpPr>
            <p:cNvPr id="3145797" name="Connector: Elbow 16"/>
            <p:cNvCxnSpPr>
              <a:cxnSpLocks/>
              <a:stCxn id="1049153" idx="6"/>
              <a:endCxn id="1049157" idx="0"/>
            </p:cNvCxnSpPr>
            <p:nvPr/>
          </p:nvCxnSpPr>
          <p:spPr>
            <a:xfrm flipV="1">
              <a:off x="3133388" y="990015"/>
              <a:ext cx="818351" cy="182525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cxnSpLocks/>
              <a:stCxn id="1049153" idx="6"/>
              <a:endCxn id="1049163" idx="0"/>
            </p:cNvCxnSpPr>
            <p:nvPr/>
          </p:nvCxnSpPr>
          <p:spPr>
            <a:xfrm flipV="1">
              <a:off x="3133388" y="2206239"/>
              <a:ext cx="818349" cy="609028"/>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cxnSpLocks/>
              <a:stCxn id="1049153" idx="6"/>
              <a:endCxn id="1049166" idx="0"/>
            </p:cNvCxnSpPr>
            <p:nvPr/>
          </p:nvCxnSpPr>
          <p:spPr>
            <a:xfrm flipV="1">
              <a:off x="3133388" y="2814534"/>
              <a:ext cx="818348" cy="73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cxnSpLocks/>
              <a:stCxn id="1049153" idx="6"/>
              <a:endCxn id="1049175" idx="0"/>
            </p:cNvCxnSpPr>
            <p:nvPr/>
          </p:nvCxnSpPr>
          <p:spPr>
            <a:xfrm>
              <a:off x="3133388" y="2815267"/>
              <a:ext cx="818345" cy="182488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cxnSpLocks/>
              <a:stCxn id="1049153" idx="6"/>
              <a:endCxn id="1049172" idx="0"/>
            </p:cNvCxnSpPr>
            <p:nvPr/>
          </p:nvCxnSpPr>
          <p:spPr>
            <a:xfrm>
              <a:off x="3133388" y="2815267"/>
              <a:ext cx="818346" cy="121622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cxnSpLocks/>
              <a:stCxn id="1049153" idx="6"/>
              <a:endCxn id="1049169" idx="0"/>
            </p:cNvCxnSpPr>
            <p:nvPr/>
          </p:nvCxnSpPr>
          <p:spPr>
            <a:xfrm>
              <a:off x="3133388" y="2815267"/>
              <a:ext cx="818347" cy="607684"/>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cxnSpLocks/>
              <a:stCxn id="1049153" idx="6"/>
              <a:endCxn id="1049160" idx="0"/>
            </p:cNvCxnSpPr>
            <p:nvPr/>
          </p:nvCxnSpPr>
          <p:spPr>
            <a:xfrm flipV="1">
              <a:off x="3133388" y="1598066"/>
              <a:ext cx="818350" cy="121720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2" name="Group 11"/>
            <p:cNvGrpSpPr/>
            <p:nvPr/>
          </p:nvGrpSpPr>
          <p:grpSpPr>
            <a:xfrm>
              <a:off x="556442" y="1526794"/>
              <a:ext cx="2576946" cy="2576946"/>
              <a:chOff x="941492" y="1686560"/>
              <a:chExt cx="1876213" cy="1876213"/>
            </a:xfrm>
            <a:effectLst>
              <a:outerShdw algn="tl" blurRad="50800" dir="2700000" dist="38100" rotWithShape="0">
                <a:prstClr val="black">
                  <a:alpha val="40000"/>
                </a:prstClr>
              </a:outerShdw>
            </a:effectLst>
          </p:grpSpPr>
          <p:sp>
            <p:nvSpPr>
              <p:cNvPr id="1049153" name="Oval 34"/>
              <p:cNvSpPr/>
              <p:nvPr/>
            </p:nvSpPr>
            <p:spPr>
              <a:xfrm>
                <a:off x="941492" y="1686560"/>
                <a:ext cx="1876213" cy="1876213"/>
              </a:xfrm>
              <a:prstGeom prst="ellipse"/>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54" name="Oval 35"/>
              <p:cNvSpPr/>
              <p:nvPr/>
            </p:nvSpPr>
            <p:spPr>
              <a:xfrm>
                <a:off x="1074172" y="1819240"/>
                <a:ext cx="1610853" cy="1610853"/>
              </a:xfrm>
              <a:prstGeom prst="ellipse"/>
              <a:solidFill>
                <a:schemeClr val="bg1">
                  <a:lumMod val="95000"/>
                </a:schemeClr>
              </a:solidFill>
              <a:ln>
                <a:solidFill>
                  <a:schemeClr val="bg1"/>
                </a:solid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155" name="Rectangle 13"/>
            <p:cNvSpPr/>
            <p:nvPr/>
          </p:nvSpPr>
          <p:spPr>
            <a:xfrm>
              <a:off x="4529278" y="752041"/>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56" name="Rectangle 14"/>
            <p:cNvSpPr/>
            <p:nvPr/>
          </p:nvSpPr>
          <p:spPr>
            <a:xfrm>
              <a:off x="4076310" y="75204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01</a:t>
              </a:r>
              <a:endParaRPr dirty="0" sz="1200" i="1" lang="en-IN">
                <a:solidFill>
                  <a:schemeClr val="tx1"/>
                </a:solidFill>
                <a:latin typeface="Public Sans" pitchFamily="2" charset="0"/>
              </a:endParaRPr>
            </a:p>
          </p:txBody>
        </p:sp>
        <p:sp>
          <p:nvSpPr>
            <p:cNvPr id="1049157" name="Isosceles Triangle 62"/>
            <p:cNvSpPr/>
            <p:nvPr/>
          </p:nvSpPr>
          <p:spPr>
            <a:xfrm rot="16200000">
              <a:off x="3941773" y="927732"/>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58" name="Rectangle 16"/>
            <p:cNvSpPr/>
            <p:nvPr/>
          </p:nvSpPr>
          <p:spPr>
            <a:xfrm>
              <a:off x="4529278" y="136015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59" name="Rectangle 17"/>
            <p:cNvSpPr/>
            <p:nvPr/>
          </p:nvSpPr>
          <p:spPr>
            <a:xfrm>
              <a:off x="4076309" y="136003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02</a:t>
              </a:r>
              <a:endParaRPr dirty="0" sz="1200" i="1" lang="en-IN">
                <a:solidFill>
                  <a:schemeClr val="tx1"/>
                </a:solidFill>
                <a:latin typeface="Public Sans" pitchFamily="2" charset="0"/>
              </a:endParaRPr>
            </a:p>
          </p:txBody>
        </p:sp>
        <p:sp>
          <p:nvSpPr>
            <p:cNvPr id="1049160" name="Isosceles Triangle 58"/>
            <p:cNvSpPr/>
            <p:nvPr/>
          </p:nvSpPr>
          <p:spPr>
            <a:xfrm rot="16200000">
              <a:off x="3941772" y="1535783"/>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61" name="Rectangle 19"/>
            <p:cNvSpPr/>
            <p:nvPr/>
          </p:nvSpPr>
          <p:spPr>
            <a:xfrm>
              <a:off x="4529278" y="1968387"/>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62" name="Rectangle 20"/>
            <p:cNvSpPr/>
            <p:nvPr/>
          </p:nvSpPr>
          <p:spPr>
            <a:xfrm>
              <a:off x="4076308" y="196814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03</a:t>
              </a:r>
              <a:endParaRPr dirty="0" sz="1200" i="1" lang="en-IN">
                <a:solidFill>
                  <a:schemeClr val="tx1"/>
                </a:solidFill>
                <a:latin typeface="Public Sans" pitchFamily="2" charset="0"/>
              </a:endParaRPr>
            </a:p>
          </p:txBody>
        </p:sp>
        <p:sp>
          <p:nvSpPr>
            <p:cNvPr id="1049163" name="Isosceles Triangle 54"/>
            <p:cNvSpPr/>
            <p:nvPr/>
          </p:nvSpPr>
          <p:spPr>
            <a:xfrm rot="16200000">
              <a:off x="3941771" y="2143956"/>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64" name="Rectangle 22"/>
            <p:cNvSpPr/>
            <p:nvPr/>
          </p:nvSpPr>
          <p:spPr>
            <a:xfrm>
              <a:off x="4529278" y="257674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65" name="Rectangle 23"/>
            <p:cNvSpPr/>
            <p:nvPr/>
          </p:nvSpPr>
          <p:spPr>
            <a:xfrm>
              <a:off x="4076307" y="2576377"/>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04</a:t>
              </a:r>
              <a:endParaRPr dirty="0" sz="1200" i="1" lang="en-IN">
                <a:solidFill>
                  <a:schemeClr val="tx1"/>
                </a:solidFill>
                <a:latin typeface="Public Sans" pitchFamily="2" charset="0"/>
              </a:endParaRPr>
            </a:p>
          </p:txBody>
        </p:sp>
        <p:sp>
          <p:nvSpPr>
            <p:cNvPr id="1049166" name="Isosceles Triangle 50"/>
            <p:cNvSpPr/>
            <p:nvPr/>
          </p:nvSpPr>
          <p:spPr>
            <a:xfrm rot="16200000">
              <a:off x="3941770" y="2752251"/>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67" name="Rectangle 25"/>
            <p:cNvSpPr/>
            <p:nvPr/>
          </p:nvSpPr>
          <p:spPr>
            <a:xfrm>
              <a:off x="4529278" y="3185221"/>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68" name="Rectangle 26"/>
            <p:cNvSpPr/>
            <p:nvPr/>
          </p:nvSpPr>
          <p:spPr>
            <a:xfrm>
              <a:off x="4076306" y="318473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05</a:t>
              </a:r>
              <a:endParaRPr dirty="0" sz="1200" i="1" lang="en-IN">
                <a:solidFill>
                  <a:schemeClr val="tx1"/>
                </a:solidFill>
                <a:latin typeface="Public Sans" pitchFamily="2" charset="0"/>
              </a:endParaRPr>
            </a:p>
          </p:txBody>
        </p:sp>
        <p:sp>
          <p:nvSpPr>
            <p:cNvPr id="1049169" name="Isosceles Triangle 46"/>
            <p:cNvSpPr/>
            <p:nvPr/>
          </p:nvSpPr>
          <p:spPr>
            <a:xfrm rot="16200000">
              <a:off x="3941769" y="3360668"/>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70" name="Rectangle 28"/>
            <p:cNvSpPr/>
            <p:nvPr/>
          </p:nvSpPr>
          <p:spPr>
            <a:xfrm>
              <a:off x="4529278" y="3793821"/>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71" name="Rectangle 29"/>
            <p:cNvSpPr/>
            <p:nvPr/>
          </p:nvSpPr>
          <p:spPr>
            <a:xfrm>
              <a:off x="4076305" y="379321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06</a:t>
              </a:r>
              <a:endParaRPr dirty="0" sz="1200" i="1" lang="en-IN">
                <a:solidFill>
                  <a:schemeClr val="tx1"/>
                </a:solidFill>
                <a:latin typeface="Public Sans" pitchFamily="2" charset="0"/>
              </a:endParaRPr>
            </a:p>
          </p:txBody>
        </p:sp>
        <p:sp>
          <p:nvSpPr>
            <p:cNvPr id="1049172" name="Isosceles Triangle 42"/>
            <p:cNvSpPr/>
            <p:nvPr/>
          </p:nvSpPr>
          <p:spPr>
            <a:xfrm rot="16200000">
              <a:off x="3941768" y="396920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73" name="Rectangle 31"/>
            <p:cNvSpPr/>
            <p:nvPr/>
          </p:nvSpPr>
          <p:spPr>
            <a:xfrm>
              <a:off x="4529278" y="4402542"/>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74" name="Rectangle 32"/>
            <p:cNvSpPr/>
            <p:nvPr/>
          </p:nvSpPr>
          <p:spPr>
            <a:xfrm>
              <a:off x="4076304" y="4401810"/>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07</a:t>
              </a:r>
              <a:endParaRPr dirty="0" sz="1200" i="1" lang="en-IN">
                <a:solidFill>
                  <a:schemeClr val="tx1"/>
                </a:solidFill>
                <a:latin typeface="Public Sans" pitchFamily="2" charset="0"/>
              </a:endParaRPr>
            </a:p>
          </p:txBody>
        </p:sp>
        <p:sp>
          <p:nvSpPr>
            <p:cNvPr id="1049175" name="Isosceles Triangle 38"/>
            <p:cNvSpPr/>
            <p:nvPr/>
          </p:nvSpPr>
          <p:spPr>
            <a:xfrm rot="16200000">
              <a:off x="3941767" y="457786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176" name="Text Placeholder 16"/>
          <p:cNvSpPr>
            <a:spLocks noGrp="1"/>
          </p:cNvSpPr>
          <p:nvPr>
            <p:ph type="body" sz="quarter" idx="14"/>
          </p:nvPr>
        </p:nvSpPr>
        <p:spPr>
          <a:xfrm>
            <a:off x="1345189" y="26542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7" name="Google Shape;229;p68"/>
          <p:cNvSpPr txBox="1">
            <a:spLocks noGrp="1"/>
          </p:cNvSpPr>
          <p:nvPr>
            <p:ph type="body" idx="3"/>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78" name="Google Shape;229;p68"/>
          <p:cNvSpPr txBox="1">
            <a:spLocks noGrp="1"/>
          </p:cNvSpPr>
          <p:nvPr>
            <p:ph type="body" idx="15"/>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79" name="Google Shape;229;p68"/>
          <p:cNvSpPr txBox="1">
            <a:spLocks noGrp="1"/>
          </p:cNvSpPr>
          <p:nvPr>
            <p:ph type="body" idx="16"/>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80" name="Google Shape;229;p68"/>
          <p:cNvSpPr txBox="1">
            <a:spLocks noGrp="1"/>
          </p:cNvSpPr>
          <p:nvPr>
            <p:ph type="body" idx="17"/>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81" name="Google Shape;229;p68"/>
          <p:cNvSpPr txBox="1">
            <a:spLocks noGrp="1"/>
          </p:cNvSpPr>
          <p:nvPr>
            <p:ph type="body" idx="18"/>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82" name="Google Shape;229;p68"/>
          <p:cNvSpPr txBox="1">
            <a:spLocks noGrp="1"/>
          </p:cNvSpPr>
          <p:nvPr>
            <p:ph type="body" idx="19"/>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83" name="Google Shape;229;p68"/>
          <p:cNvSpPr txBox="1">
            <a:spLocks noGrp="1"/>
          </p:cNvSpPr>
          <p:nvPr>
            <p:ph type="body" idx="20"/>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81" name="Shape 31"/>
        <p:cNvGrpSpPr/>
        <p:nvPr/>
      </p:nvGrpSpPr>
      <p:grpSpPr>
        <a:xfrm>
          <a:off x="0" y="0"/>
          <a:ext cx="0" cy="0"/>
          <a:chOff x="0" y="0"/>
          <a:chExt cx="0" cy="0"/>
        </a:xfrm>
      </p:grpSpPr>
      <p:sp>
        <p:nvSpPr>
          <p:cNvPr id="1049706"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2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0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82" name="Group 60"/>
          <p:cNvGrpSpPr/>
          <p:nvPr userDrawn="1"/>
        </p:nvGrpSpPr>
        <p:grpSpPr>
          <a:xfrm>
            <a:off x="716012" y="759582"/>
            <a:ext cx="3556067" cy="4132337"/>
            <a:chOff x="520700" y="759582"/>
            <a:chExt cx="3556067" cy="4132337"/>
          </a:xfrm>
        </p:grpSpPr>
        <p:cxnSp>
          <p:nvCxnSpPr>
            <p:cNvPr id="3145866" name="Connector: Elbow 102"/>
            <p:cNvCxnSpPr>
              <a:cxnSpLocks/>
              <a:stCxn id="1049709" idx="6"/>
              <a:endCxn id="1049710"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cxnSpLocks/>
              <a:stCxn id="1049709" idx="6"/>
              <a:endCxn id="1049712"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cxnSpLocks/>
              <a:stCxn id="1049709" idx="6"/>
              <a:endCxn id="1049718"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cxnSpLocks/>
              <a:stCxn id="1049709" idx="6"/>
              <a:endCxn id="1049722"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cxnSpLocks/>
              <a:stCxn id="1049709" idx="6"/>
              <a:endCxn id="1049716"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cxnSpLocks/>
              <a:stCxn id="1049709" idx="6"/>
              <a:endCxn id="1049714"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cxnSpLocks/>
              <a:endCxn id="1049720"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09"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483" name="Group 100"/>
            <p:cNvGrpSpPr/>
            <p:nvPr/>
          </p:nvGrpSpPr>
          <p:grpSpPr bwMode="auto">
            <a:xfrm>
              <a:off x="3420306" y="759582"/>
              <a:ext cx="656461" cy="4132337"/>
              <a:chOff x="3522182" y="752447"/>
              <a:chExt cx="656468" cy="4132036"/>
            </a:xfrm>
          </p:grpSpPr>
          <p:grpSp>
            <p:nvGrpSpPr>
              <p:cNvPr id="484" name="Group 15"/>
              <p:cNvGrpSpPr/>
              <p:nvPr/>
            </p:nvGrpSpPr>
            <p:grpSpPr bwMode="auto">
              <a:xfrm>
                <a:off x="3522182" y="752447"/>
                <a:ext cx="656468" cy="419144"/>
                <a:chOff x="3522182" y="782927"/>
                <a:chExt cx="656468" cy="419144"/>
              </a:xfrm>
            </p:grpSpPr>
            <p:sp>
              <p:nvSpPr>
                <p:cNvPr id="1049710"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11" name="Oval 48"/>
                <p:cNvSpPr/>
                <p:nvPr/>
              </p:nvSpPr>
              <p:spPr>
                <a:xfrm>
                  <a:off x="3759471" y="782927"/>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485" name="Group 16"/>
              <p:cNvGrpSpPr/>
              <p:nvPr/>
            </p:nvGrpSpPr>
            <p:grpSpPr bwMode="auto">
              <a:xfrm>
                <a:off x="3522182" y="1371527"/>
                <a:ext cx="656467" cy="419144"/>
                <a:chOff x="3522182" y="1395657"/>
                <a:chExt cx="656467" cy="419144"/>
              </a:xfrm>
            </p:grpSpPr>
            <p:sp>
              <p:nvSpPr>
                <p:cNvPr id="1049712"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13" name="Oval 45"/>
                <p:cNvSpPr/>
                <p:nvPr/>
              </p:nvSpPr>
              <p:spPr>
                <a:xfrm>
                  <a:off x="3759470" y="139565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486" name="Group 26"/>
              <p:cNvGrpSpPr/>
              <p:nvPr/>
            </p:nvGrpSpPr>
            <p:grpSpPr bwMode="auto">
              <a:xfrm>
                <a:off x="3522182" y="3228607"/>
                <a:ext cx="656467" cy="417878"/>
                <a:chOff x="3522182" y="3233686"/>
                <a:chExt cx="656467" cy="417878"/>
              </a:xfrm>
            </p:grpSpPr>
            <p:sp>
              <p:nvSpPr>
                <p:cNvPr id="1049714"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15" name="Oval 42"/>
                <p:cNvSpPr/>
                <p:nvPr/>
              </p:nvSpPr>
              <p:spPr>
                <a:xfrm>
                  <a:off x="3759470" y="3233686"/>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487" name="Group 98"/>
              <p:cNvGrpSpPr/>
              <p:nvPr/>
            </p:nvGrpSpPr>
            <p:grpSpPr bwMode="auto">
              <a:xfrm>
                <a:off x="3522182" y="3846259"/>
                <a:ext cx="656467" cy="419144"/>
                <a:chOff x="3522182" y="3844987"/>
                <a:chExt cx="656467" cy="419144"/>
              </a:xfrm>
            </p:grpSpPr>
            <p:sp>
              <p:nvSpPr>
                <p:cNvPr id="1049716"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17" name="Oval 39"/>
                <p:cNvSpPr/>
                <p:nvPr/>
              </p:nvSpPr>
              <p:spPr>
                <a:xfrm>
                  <a:off x="3759470" y="384498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488" name="Group 17"/>
              <p:cNvGrpSpPr/>
              <p:nvPr/>
            </p:nvGrpSpPr>
            <p:grpSpPr bwMode="auto">
              <a:xfrm>
                <a:off x="3522182" y="1990447"/>
                <a:ext cx="656467" cy="417878"/>
                <a:chOff x="3522182" y="2008227"/>
                <a:chExt cx="656467" cy="417878"/>
              </a:xfrm>
            </p:grpSpPr>
            <p:sp>
              <p:nvSpPr>
                <p:cNvPr id="1049718"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19" name="Oval 36"/>
                <p:cNvSpPr/>
                <p:nvPr/>
              </p:nvSpPr>
              <p:spPr>
                <a:xfrm>
                  <a:off x="3759470" y="2008227"/>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489" name="Group 18"/>
              <p:cNvGrpSpPr/>
              <p:nvPr/>
            </p:nvGrpSpPr>
            <p:grpSpPr bwMode="auto">
              <a:xfrm>
                <a:off x="3522182" y="2609527"/>
                <a:ext cx="656467" cy="417878"/>
                <a:chOff x="3522182" y="2620957"/>
                <a:chExt cx="656467" cy="417878"/>
              </a:xfrm>
            </p:grpSpPr>
            <p:sp>
              <p:nvSpPr>
                <p:cNvPr id="1049720"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21" name="Oval 33"/>
                <p:cNvSpPr/>
                <p:nvPr/>
              </p:nvSpPr>
              <p:spPr>
                <a:xfrm>
                  <a:off x="3759470" y="2620957"/>
                  <a:ext cx="419179" cy="417878"/>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490" name="Group 99"/>
              <p:cNvGrpSpPr/>
              <p:nvPr/>
            </p:nvGrpSpPr>
            <p:grpSpPr bwMode="auto">
              <a:xfrm>
                <a:off x="3522182" y="4465339"/>
                <a:ext cx="656467" cy="419144"/>
                <a:chOff x="3522182" y="4457719"/>
                <a:chExt cx="656467" cy="419144"/>
              </a:xfrm>
            </p:grpSpPr>
            <p:sp>
              <p:nvSpPr>
                <p:cNvPr id="1049722"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23" name="Oval 30"/>
                <p:cNvSpPr/>
                <p:nvPr/>
              </p:nvSpPr>
              <p:spPr>
                <a:xfrm>
                  <a:off x="3759470" y="4457719"/>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724"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25"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26"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27"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28"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29"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30"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31"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50" name="Shape 31"/>
        <p:cNvGrpSpPr/>
        <p:nvPr/>
      </p:nvGrpSpPr>
      <p:grpSpPr>
        <a:xfrm>
          <a:off x="0" y="0"/>
          <a:ext cx="0" cy="0"/>
          <a:chOff x="0" y="0"/>
          <a:chExt cx="0" cy="0"/>
        </a:xfrm>
      </p:grpSpPr>
      <p:sp>
        <p:nvSpPr>
          <p:cNvPr id="1048950"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5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5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51" name="Group 60"/>
          <p:cNvGrpSpPr/>
          <p:nvPr userDrawn="1"/>
        </p:nvGrpSpPr>
        <p:grpSpPr>
          <a:xfrm>
            <a:off x="716012" y="759582"/>
            <a:ext cx="3556067" cy="4132337"/>
            <a:chOff x="520700" y="759582"/>
            <a:chExt cx="3556067" cy="4132337"/>
          </a:xfrm>
        </p:grpSpPr>
        <p:cxnSp>
          <p:nvCxnSpPr>
            <p:cNvPr id="3145762" name="Connector: Elbow 102"/>
            <p:cNvCxnSpPr>
              <a:cxnSpLocks/>
              <a:stCxn id="1048953" idx="6"/>
              <a:endCxn id="1048954"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cxnSpLocks/>
              <a:stCxn id="1048953" idx="6"/>
              <a:endCxn id="1048956"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cxnSpLocks/>
              <a:stCxn id="1048953" idx="6"/>
              <a:endCxn id="1048962"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cxnSpLocks/>
              <a:stCxn id="1048953" idx="6"/>
              <a:endCxn id="1048966"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cxnSpLocks/>
              <a:stCxn id="1048953" idx="6"/>
              <a:endCxn id="1048960"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cxnSpLocks/>
              <a:stCxn id="1048953" idx="6"/>
              <a:endCxn id="1048958"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cxnSpLocks/>
              <a:endCxn id="1048964"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53"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252" name="Group 100"/>
            <p:cNvGrpSpPr/>
            <p:nvPr/>
          </p:nvGrpSpPr>
          <p:grpSpPr bwMode="auto">
            <a:xfrm>
              <a:off x="3420306" y="759582"/>
              <a:ext cx="656461" cy="4132337"/>
              <a:chOff x="3522182" y="752447"/>
              <a:chExt cx="656468" cy="4132036"/>
            </a:xfrm>
          </p:grpSpPr>
          <p:grpSp>
            <p:nvGrpSpPr>
              <p:cNvPr id="253" name="Group 15"/>
              <p:cNvGrpSpPr/>
              <p:nvPr/>
            </p:nvGrpSpPr>
            <p:grpSpPr bwMode="auto">
              <a:xfrm>
                <a:off x="3522182" y="752447"/>
                <a:ext cx="656468" cy="419144"/>
                <a:chOff x="3522182" y="782927"/>
                <a:chExt cx="656468" cy="419144"/>
              </a:xfrm>
            </p:grpSpPr>
            <p:sp>
              <p:nvSpPr>
                <p:cNvPr id="1048954"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55" name="Oval 48"/>
                <p:cNvSpPr/>
                <p:nvPr/>
              </p:nvSpPr>
              <p:spPr>
                <a:xfrm>
                  <a:off x="3759471" y="782927"/>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254" name="Group 16"/>
              <p:cNvGrpSpPr/>
              <p:nvPr/>
            </p:nvGrpSpPr>
            <p:grpSpPr bwMode="auto">
              <a:xfrm>
                <a:off x="3522182" y="1371527"/>
                <a:ext cx="656467" cy="419144"/>
                <a:chOff x="3522182" y="1395657"/>
                <a:chExt cx="656467" cy="419144"/>
              </a:xfrm>
            </p:grpSpPr>
            <p:sp>
              <p:nvSpPr>
                <p:cNvPr id="1048956"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57" name="Oval 45"/>
                <p:cNvSpPr/>
                <p:nvPr/>
              </p:nvSpPr>
              <p:spPr>
                <a:xfrm>
                  <a:off x="3759470" y="1395657"/>
                  <a:ext cx="419179" cy="419144"/>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255" name="Group 26"/>
              <p:cNvGrpSpPr/>
              <p:nvPr/>
            </p:nvGrpSpPr>
            <p:grpSpPr bwMode="auto">
              <a:xfrm>
                <a:off x="3522182" y="3228607"/>
                <a:ext cx="656467" cy="417878"/>
                <a:chOff x="3522182" y="3233686"/>
                <a:chExt cx="656467" cy="417878"/>
              </a:xfrm>
            </p:grpSpPr>
            <p:sp>
              <p:nvSpPr>
                <p:cNvPr id="1048958"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59" name="Oval 42"/>
                <p:cNvSpPr/>
                <p:nvPr/>
              </p:nvSpPr>
              <p:spPr>
                <a:xfrm>
                  <a:off x="3759470" y="3233686"/>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256" name="Group 98"/>
              <p:cNvGrpSpPr/>
              <p:nvPr/>
            </p:nvGrpSpPr>
            <p:grpSpPr bwMode="auto">
              <a:xfrm>
                <a:off x="3522182" y="3846259"/>
                <a:ext cx="656467" cy="419144"/>
                <a:chOff x="3522182" y="3844987"/>
                <a:chExt cx="656467" cy="419144"/>
              </a:xfrm>
            </p:grpSpPr>
            <p:sp>
              <p:nvSpPr>
                <p:cNvPr id="1048960"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61" name="Oval 39"/>
                <p:cNvSpPr/>
                <p:nvPr/>
              </p:nvSpPr>
              <p:spPr>
                <a:xfrm>
                  <a:off x="3759470" y="3844987"/>
                  <a:ext cx="419179" cy="419144"/>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257" name="Group 17"/>
              <p:cNvGrpSpPr/>
              <p:nvPr/>
            </p:nvGrpSpPr>
            <p:grpSpPr bwMode="auto">
              <a:xfrm>
                <a:off x="3522182" y="1990447"/>
                <a:ext cx="656467" cy="417878"/>
                <a:chOff x="3522182" y="2008227"/>
                <a:chExt cx="656467" cy="417878"/>
              </a:xfrm>
            </p:grpSpPr>
            <p:sp>
              <p:nvSpPr>
                <p:cNvPr id="1048962"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63" name="Oval 36"/>
                <p:cNvSpPr/>
                <p:nvPr/>
              </p:nvSpPr>
              <p:spPr>
                <a:xfrm>
                  <a:off x="3759470" y="2008227"/>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258" name="Group 18"/>
              <p:cNvGrpSpPr/>
              <p:nvPr/>
            </p:nvGrpSpPr>
            <p:grpSpPr bwMode="auto">
              <a:xfrm>
                <a:off x="3522182" y="2609527"/>
                <a:ext cx="656467" cy="417878"/>
                <a:chOff x="3522182" y="2620957"/>
                <a:chExt cx="656467" cy="417878"/>
              </a:xfrm>
            </p:grpSpPr>
            <p:sp>
              <p:nvSpPr>
                <p:cNvPr id="1048964"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65" name="Oval 33"/>
                <p:cNvSpPr/>
                <p:nvPr/>
              </p:nvSpPr>
              <p:spPr>
                <a:xfrm>
                  <a:off x="3759470" y="2620957"/>
                  <a:ext cx="419179" cy="417878"/>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259" name="Group 99"/>
              <p:cNvGrpSpPr/>
              <p:nvPr/>
            </p:nvGrpSpPr>
            <p:grpSpPr bwMode="auto">
              <a:xfrm>
                <a:off x="3522182" y="4465339"/>
                <a:ext cx="656467" cy="419144"/>
                <a:chOff x="3522182" y="4457719"/>
                <a:chExt cx="656467" cy="419144"/>
              </a:xfrm>
            </p:grpSpPr>
            <p:sp>
              <p:nvSpPr>
                <p:cNvPr id="1048966"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67" name="Oval 30"/>
                <p:cNvSpPr/>
                <p:nvPr/>
              </p:nvSpPr>
              <p:spPr>
                <a:xfrm>
                  <a:off x="3759470" y="4457719"/>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8968"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69"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70"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71"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72"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73"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74"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75"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63" name="Shape 31"/>
        <p:cNvGrpSpPr/>
        <p:nvPr/>
      </p:nvGrpSpPr>
      <p:grpSpPr>
        <a:xfrm>
          <a:off x="0" y="0"/>
          <a:ext cx="0" cy="0"/>
          <a:chOff x="0" y="0"/>
          <a:chExt cx="0" cy="0"/>
        </a:xfrm>
      </p:grpSpPr>
      <p:sp>
        <p:nvSpPr>
          <p:cNvPr id="1049648"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1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4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5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64" name="Group 60"/>
          <p:cNvGrpSpPr/>
          <p:nvPr userDrawn="1"/>
        </p:nvGrpSpPr>
        <p:grpSpPr>
          <a:xfrm>
            <a:off x="716012" y="759582"/>
            <a:ext cx="3556067" cy="4132337"/>
            <a:chOff x="520700" y="759582"/>
            <a:chExt cx="3556067" cy="4132337"/>
          </a:xfrm>
        </p:grpSpPr>
        <p:cxnSp>
          <p:nvCxnSpPr>
            <p:cNvPr id="3145857" name="Connector: Elbow 102"/>
            <p:cNvCxnSpPr>
              <a:cxnSpLocks/>
              <a:stCxn id="1049651" idx="6"/>
              <a:endCxn id="1049652"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cxnSpLocks/>
              <a:stCxn id="1049651" idx="6"/>
              <a:endCxn id="1049654"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cxnSpLocks/>
              <a:stCxn id="1049651" idx="6"/>
              <a:endCxn id="1049660"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cxnSpLocks/>
              <a:stCxn id="1049651" idx="6"/>
              <a:endCxn id="1049664"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cxnSpLocks/>
              <a:stCxn id="1049651" idx="6"/>
              <a:endCxn id="1049658"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cxnSpLocks/>
              <a:stCxn id="1049651" idx="6"/>
              <a:endCxn id="1049656"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cxnSpLocks/>
              <a:endCxn id="1049662"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51"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465" name="Group 100"/>
            <p:cNvGrpSpPr/>
            <p:nvPr/>
          </p:nvGrpSpPr>
          <p:grpSpPr bwMode="auto">
            <a:xfrm>
              <a:off x="3420306" y="759582"/>
              <a:ext cx="656461" cy="4132337"/>
              <a:chOff x="3522182" y="752447"/>
              <a:chExt cx="656468" cy="4132036"/>
            </a:xfrm>
          </p:grpSpPr>
          <p:grpSp>
            <p:nvGrpSpPr>
              <p:cNvPr id="466" name="Group 15"/>
              <p:cNvGrpSpPr/>
              <p:nvPr/>
            </p:nvGrpSpPr>
            <p:grpSpPr bwMode="auto">
              <a:xfrm>
                <a:off x="3522182" y="752447"/>
                <a:ext cx="656468" cy="419144"/>
                <a:chOff x="3522182" y="782927"/>
                <a:chExt cx="656468" cy="419144"/>
              </a:xfrm>
            </p:grpSpPr>
            <p:sp>
              <p:nvSpPr>
                <p:cNvPr id="1049652"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53" name="Oval 48"/>
                <p:cNvSpPr/>
                <p:nvPr/>
              </p:nvSpPr>
              <p:spPr>
                <a:xfrm>
                  <a:off x="3759471" y="782927"/>
                  <a:ext cx="419179" cy="419144"/>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467" name="Group 16"/>
              <p:cNvGrpSpPr/>
              <p:nvPr/>
            </p:nvGrpSpPr>
            <p:grpSpPr bwMode="auto">
              <a:xfrm>
                <a:off x="3522182" y="1371527"/>
                <a:ext cx="656467" cy="419144"/>
                <a:chOff x="3522182" y="1395657"/>
                <a:chExt cx="656467" cy="419144"/>
              </a:xfrm>
            </p:grpSpPr>
            <p:sp>
              <p:nvSpPr>
                <p:cNvPr id="1049654"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55" name="Oval 45"/>
                <p:cNvSpPr/>
                <p:nvPr/>
              </p:nvSpPr>
              <p:spPr>
                <a:xfrm>
                  <a:off x="3759470" y="139565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468" name="Group 26"/>
              <p:cNvGrpSpPr/>
              <p:nvPr/>
            </p:nvGrpSpPr>
            <p:grpSpPr bwMode="auto">
              <a:xfrm>
                <a:off x="3522182" y="3228607"/>
                <a:ext cx="656467" cy="417878"/>
                <a:chOff x="3522182" y="3233686"/>
                <a:chExt cx="656467" cy="417878"/>
              </a:xfrm>
            </p:grpSpPr>
            <p:sp>
              <p:nvSpPr>
                <p:cNvPr id="1049656"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57" name="Oval 42"/>
                <p:cNvSpPr/>
                <p:nvPr/>
              </p:nvSpPr>
              <p:spPr>
                <a:xfrm>
                  <a:off x="3759470" y="3233686"/>
                  <a:ext cx="419179" cy="417878"/>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469" name="Group 98"/>
              <p:cNvGrpSpPr/>
              <p:nvPr/>
            </p:nvGrpSpPr>
            <p:grpSpPr bwMode="auto">
              <a:xfrm>
                <a:off x="3522182" y="3846259"/>
                <a:ext cx="656467" cy="419144"/>
                <a:chOff x="3522182" y="3844987"/>
                <a:chExt cx="656467" cy="419144"/>
              </a:xfrm>
            </p:grpSpPr>
            <p:sp>
              <p:nvSpPr>
                <p:cNvPr id="1049658"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59" name="Oval 39"/>
                <p:cNvSpPr/>
                <p:nvPr/>
              </p:nvSpPr>
              <p:spPr>
                <a:xfrm>
                  <a:off x="3759470" y="384498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470" name="Group 17"/>
              <p:cNvGrpSpPr/>
              <p:nvPr/>
            </p:nvGrpSpPr>
            <p:grpSpPr bwMode="auto">
              <a:xfrm>
                <a:off x="3522182" y="1990447"/>
                <a:ext cx="656467" cy="417878"/>
                <a:chOff x="3522182" y="2008227"/>
                <a:chExt cx="656467" cy="417878"/>
              </a:xfrm>
            </p:grpSpPr>
            <p:sp>
              <p:nvSpPr>
                <p:cNvPr id="1049660"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61" name="Oval 36"/>
                <p:cNvSpPr/>
                <p:nvPr/>
              </p:nvSpPr>
              <p:spPr>
                <a:xfrm>
                  <a:off x="3759470" y="2008227"/>
                  <a:ext cx="419179" cy="417878"/>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471" name="Group 18"/>
              <p:cNvGrpSpPr/>
              <p:nvPr/>
            </p:nvGrpSpPr>
            <p:grpSpPr bwMode="auto">
              <a:xfrm>
                <a:off x="3522182" y="2609527"/>
                <a:ext cx="656467" cy="417878"/>
                <a:chOff x="3522182" y="2620957"/>
                <a:chExt cx="656467" cy="417878"/>
              </a:xfrm>
            </p:grpSpPr>
            <p:sp>
              <p:nvSpPr>
                <p:cNvPr id="1049662"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63" name="Oval 33"/>
                <p:cNvSpPr/>
                <p:nvPr/>
              </p:nvSpPr>
              <p:spPr>
                <a:xfrm>
                  <a:off x="3759470" y="2620957"/>
                  <a:ext cx="419179" cy="417878"/>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472" name="Group 99"/>
              <p:cNvGrpSpPr/>
              <p:nvPr/>
            </p:nvGrpSpPr>
            <p:grpSpPr bwMode="auto">
              <a:xfrm>
                <a:off x="3522182" y="4465339"/>
                <a:ext cx="656467" cy="419144"/>
                <a:chOff x="3522182" y="4457719"/>
                <a:chExt cx="656467" cy="419144"/>
              </a:xfrm>
            </p:grpSpPr>
            <p:sp>
              <p:nvSpPr>
                <p:cNvPr id="1049664"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65" name="Oval 30"/>
                <p:cNvSpPr/>
                <p:nvPr/>
              </p:nvSpPr>
              <p:spPr>
                <a:xfrm>
                  <a:off x="3759470" y="4457719"/>
                  <a:ext cx="419179" cy="419144"/>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666"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7"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8"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9"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70"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71"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72"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73"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00" name="Shape 31"/>
        <p:cNvGrpSpPr/>
        <p:nvPr/>
      </p:nvGrpSpPr>
      <p:grpSpPr>
        <a:xfrm>
          <a:off x="0" y="0"/>
          <a:ext cx="0" cy="0"/>
          <a:chOff x="0" y="0"/>
          <a:chExt cx="0" cy="0"/>
        </a:xfrm>
      </p:grpSpPr>
      <p:pic>
        <p:nvPicPr>
          <p:cNvPr id="209723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6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01" name="Group 3"/>
          <p:cNvGrpSpPr/>
          <p:nvPr userDrawn="1"/>
        </p:nvGrpSpPr>
        <p:grpSpPr>
          <a:xfrm>
            <a:off x="1060707" y="857568"/>
            <a:ext cx="3060700" cy="3921125"/>
            <a:chOff x="520700" y="865188"/>
            <a:chExt cx="3060700" cy="3921125"/>
          </a:xfrm>
        </p:grpSpPr>
        <p:cxnSp>
          <p:nvCxnSpPr>
            <p:cNvPr id="3145786" name="Connector: Elbow 57"/>
            <p:cNvCxnSpPr>
              <a:cxnSpLocks/>
              <a:stCxn id="1049064" idx="6"/>
              <a:endCxn id="1049065"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cxnSpLocks/>
              <a:stCxn id="1049064" idx="6"/>
              <a:endCxn id="1049066"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cxnSpLocks/>
              <a:stCxn id="1049064" idx="6"/>
              <a:endCxn id="1049069"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cxnSpLocks/>
              <a:stCxn id="1049064" idx="6"/>
              <a:endCxn id="1049071"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cxnSpLocks/>
              <a:stCxn id="1049064" idx="6"/>
              <a:endCxn id="1049068"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cxnSpLocks/>
              <a:stCxn id="1049064" idx="6"/>
              <a:endCxn id="1049067"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cxnSpLocks/>
              <a:endCxn id="1049070"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64" name="Oval 11"/>
            <p:cNvSpPr/>
            <p:nvPr/>
          </p:nvSpPr>
          <p:spPr bwMode="auto">
            <a:xfrm>
              <a:off x="520700" y="1843088"/>
              <a:ext cx="1963738" cy="1965325"/>
            </a:xfrm>
            <a:prstGeom prst="ellipse"/>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9065" name="Oval 13"/>
            <p:cNvSpPr/>
            <p:nvPr/>
          </p:nvSpPr>
          <p:spPr bwMode="auto">
            <a:xfrm>
              <a:off x="3375025" y="865188"/>
              <a:ext cx="206375" cy="207962"/>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66"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67" name="Oval 17"/>
            <p:cNvSpPr/>
            <p:nvPr/>
          </p:nvSpPr>
          <p:spPr bwMode="auto">
            <a:xfrm>
              <a:off x="3375025" y="3341688"/>
              <a:ext cx="206375" cy="206375"/>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68"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69" name="Oval 21"/>
            <p:cNvSpPr/>
            <p:nvPr/>
          </p:nvSpPr>
          <p:spPr bwMode="auto">
            <a:xfrm>
              <a:off x="3375025" y="2103438"/>
              <a:ext cx="206375" cy="206375"/>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70"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71" name="Oval 25"/>
            <p:cNvSpPr/>
            <p:nvPr/>
          </p:nvSpPr>
          <p:spPr bwMode="auto">
            <a:xfrm>
              <a:off x="3375025" y="4578350"/>
              <a:ext cx="206375" cy="207963"/>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9072"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3"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4"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5"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6"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7"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8"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9"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00" name="Shape 31"/>
        <p:cNvGrpSpPr/>
        <p:nvPr/>
      </p:nvGrpSpPr>
      <p:grpSpPr>
        <a:xfrm>
          <a:off x="0" y="0"/>
          <a:ext cx="0" cy="0"/>
          <a:chOff x="0" y="0"/>
          <a:chExt cx="0" cy="0"/>
        </a:xfrm>
      </p:grpSpPr>
      <p:pic>
        <p:nvPicPr>
          <p:cNvPr id="209719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9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01" name="Group 3"/>
          <p:cNvGrpSpPr/>
          <p:nvPr userDrawn="1"/>
        </p:nvGrpSpPr>
        <p:grpSpPr>
          <a:xfrm>
            <a:off x="1060707" y="857568"/>
            <a:ext cx="3060700" cy="3921125"/>
            <a:chOff x="520700" y="865188"/>
            <a:chExt cx="3060700" cy="3921125"/>
          </a:xfrm>
        </p:grpSpPr>
        <p:cxnSp>
          <p:nvCxnSpPr>
            <p:cNvPr id="3145744" name="Connector: Elbow 57"/>
            <p:cNvCxnSpPr>
              <a:cxnSpLocks/>
              <a:stCxn id="1048794" idx="6"/>
              <a:endCxn id="1048795"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cxnSpLocks/>
              <a:stCxn id="1048794" idx="6"/>
              <a:endCxn id="1048796"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cxnSpLocks/>
              <a:stCxn id="1048794" idx="6"/>
              <a:endCxn id="1048799"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cxnSpLocks/>
              <a:stCxn id="1048794" idx="6"/>
              <a:endCxn id="1048801"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cxnSpLocks/>
              <a:stCxn id="1048794" idx="6"/>
              <a:endCxn id="1048798"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cxnSpLocks/>
              <a:stCxn id="1048794" idx="6"/>
              <a:endCxn id="1048797"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cxnSpLocks/>
              <a:endCxn id="1048800"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94" name="Oval 11"/>
            <p:cNvSpPr/>
            <p:nvPr/>
          </p:nvSpPr>
          <p:spPr bwMode="auto">
            <a:xfrm>
              <a:off x="520700" y="1843088"/>
              <a:ext cx="1963738" cy="1965325"/>
            </a:xfrm>
            <a:prstGeom prst="ellipse"/>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8795" name="Oval 13"/>
            <p:cNvSpPr/>
            <p:nvPr/>
          </p:nvSpPr>
          <p:spPr bwMode="auto">
            <a:xfrm>
              <a:off x="3375025" y="865188"/>
              <a:ext cx="206375" cy="207962"/>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96"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97" name="Oval 17"/>
            <p:cNvSpPr/>
            <p:nvPr/>
          </p:nvSpPr>
          <p:spPr bwMode="auto">
            <a:xfrm>
              <a:off x="3375025" y="3341688"/>
              <a:ext cx="206375" cy="206375"/>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98"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99" name="Oval 21"/>
            <p:cNvSpPr/>
            <p:nvPr/>
          </p:nvSpPr>
          <p:spPr bwMode="auto">
            <a:xfrm>
              <a:off x="3375025" y="2103438"/>
              <a:ext cx="206375" cy="206375"/>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00"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01" name="Oval 25"/>
            <p:cNvSpPr/>
            <p:nvPr/>
          </p:nvSpPr>
          <p:spPr bwMode="auto">
            <a:xfrm>
              <a:off x="3375025" y="4578350"/>
              <a:ext cx="206375" cy="207963"/>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8802"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03"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04"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05"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06"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07"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08"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09"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08" name="Shape 31"/>
        <p:cNvGrpSpPr/>
        <p:nvPr/>
      </p:nvGrpSpPr>
      <p:grpSpPr>
        <a:xfrm>
          <a:off x="0" y="0"/>
          <a:ext cx="0" cy="0"/>
          <a:chOff x="0" y="0"/>
          <a:chExt cx="0" cy="0"/>
        </a:xfrm>
      </p:grpSpPr>
      <p:pic>
        <p:nvPicPr>
          <p:cNvPr id="209729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7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7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09" name="Group 3"/>
          <p:cNvGrpSpPr/>
          <p:nvPr userDrawn="1"/>
        </p:nvGrpSpPr>
        <p:grpSpPr>
          <a:xfrm>
            <a:off x="1060707" y="857568"/>
            <a:ext cx="3060700" cy="3921125"/>
            <a:chOff x="520700" y="865188"/>
            <a:chExt cx="3060700" cy="3921125"/>
          </a:xfrm>
        </p:grpSpPr>
        <p:cxnSp>
          <p:nvCxnSpPr>
            <p:cNvPr id="3145828" name="Connector: Elbow 57"/>
            <p:cNvCxnSpPr>
              <a:cxnSpLocks/>
              <a:stCxn id="1049479" idx="6"/>
              <a:endCxn id="1049480"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cxnSpLocks/>
              <a:stCxn id="1049479" idx="6"/>
              <a:endCxn id="1049481"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cxnSpLocks/>
              <a:stCxn id="1049479" idx="6"/>
              <a:endCxn id="1049484"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cxnSpLocks/>
              <a:stCxn id="1049479" idx="6"/>
              <a:endCxn id="1049486"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cxnSpLocks/>
              <a:stCxn id="1049479" idx="6"/>
              <a:endCxn id="1049483"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cxnSpLocks/>
              <a:stCxn id="1049479" idx="6"/>
              <a:endCxn id="1049482"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a:endCxn id="1049485"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79" name="Oval 11"/>
            <p:cNvSpPr/>
            <p:nvPr/>
          </p:nvSpPr>
          <p:spPr bwMode="auto">
            <a:xfrm>
              <a:off x="520700" y="1843088"/>
              <a:ext cx="1963738" cy="1965325"/>
            </a:xfrm>
            <a:prstGeom prst="ellipse"/>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9480" name="Oval 13"/>
            <p:cNvSpPr/>
            <p:nvPr/>
          </p:nvSpPr>
          <p:spPr bwMode="auto">
            <a:xfrm>
              <a:off x="3375025" y="865188"/>
              <a:ext cx="206375" cy="207962"/>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81"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82" name="Oval 17"/>
            <p:cNvSpPr/>
            <p:nvPr/>
          </p:nvSpPr>
          <p:spPr bwMode="auto">
            <a:xfrm>
              <a:off x="3375025" y="3341688"/>
              <a:ext cx="206375" cy="206375"/>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83"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84" name="Oval 21"/>
            <p:cNvSpPr/>
            <p:nvPr/>
          </p:nvSpPr>
          <p:spPr bwMode="auto">
            <a:xfrm>
              <a:off x="3375025" y="2103438"/>
              <a:ext cx="206375" cy="206375"/>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85"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86" name="Oval 25"/>
            <p:cNvSpPr/>
            <p:nvPr/>
          </p:nvSpPr>
          <p:spPr bwMode="auto">
            <a:xfrm>
              <a:off x="3375025" y="4578350"/>
              <a:ext cx="206375" cy="207963"/>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9487"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88"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89"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90"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91"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92"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93"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94"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67" name="Shape 31"/>
        <p:cNvGrpSpPr/>
        <p:nvPr/>
      </p:nvGrpSpPr>
      <p:grpSpPr>
        <a:xfrm>
          <a:off x="0" y="0"/>
          <a:ext cx="0" cy="0"/>
          <a:chOff x="0" y="0"/>
          <a:chExt cx="0" cy="0"/>
        </a:xfrm>
      </p:grpSpPr>
      <p:pic>
        <p:nvPicPr>
          <p:cNvPr id="209716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2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2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68" name="Group 3"/>
          <p:cNvGrpSpPr/>
          <p:nvPr userDrawn="1"/>
        </p:nvGrpSpPr>
        <p:grpSpPr>
          <a:xfrm>
            <a:off x="2441263" y="1060409"/>
            <a:ext cx="4259386" cy="3399177"/>
            <a:chOff x="2441263" y="1068029"/>
            <a:chExt cx="4259386" cy="3399177"/>
          </a:xfrm>
        </p:grpSpPr>
        <p:pic>
          <p:nvPicPr>
            <p:cNvPr id="2097167" name="Picture 4" descr="Icon  Description automatically generated"/>
            <p:cNvPicPr>
              <a:picLocks noChangeAspect="1"/>
            </p:cNvPicPr>
            <p:nvPr/>
          </p:nvPicPr>
          <p:blipFill>
            <a:blip xmlns:r="http://schemas.openxmlformats.org/officeDocument/2006/relationships" r:embed="rId2"/>
            <a:stretch>
              <a:fillRect/>
            </a:stretch>
          </p:blipFill>
          <p:spPr>
            <a:xfrm>
              <a:off x="2625376" y="1068029"/>
              <a:ext cx="3885072" cy="3371043"/>
            </a:xfrm>
            <a:prstGeom prst="rect"/>
          </p:spPr>
        </p:pic>
        <p:grpSp>
          <p:nvGrpSpPr>
            <p:cNvPr id="169" name="Group 5"/>
            <p:cNvGrpSpPr/>
            <p:nvPr/>
          </p:nvGrpSpPr>
          <p:grpSpPr>
            <a:xfrm>
              <a:off x="2441263" y="1089939"/>
              <a:ext cx="4259386" cy="3377267"/>
              <a:chOff x="2441263" y="1089939"/>
              <a:chExt cx="4259386" cy="3377267"/>
            </a:xfrm>
          </p:grpSpPr>
          <p:sp>
            <p:nvSpPr>
              <p:cNvPr id="1048623" name="Oval 33"/>
              <p:cNvSpPr/>
              <p:nvPr/>
            </p:nvSpPr>
            <p:spPr>
              <a:xfrm>
                <a:off x="6618723" y="2315344"/>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24" name="Oval 31"/>
              <p:cNvSpPr/>
              <p:nvPr/>
            </p:nvSpPr>
            <p:spPr>
              <a:xfrm>
                <a:off x="6426200" y="3567533"/>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25" name="Oval 29"/>
              <p:cNvSpPr/>
              <p:nvPr/>
            </p:nvSpPr>
            <p:spPr>
              <a:xfrm>
                <a:off x="5448688" y="4385279"/>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26" name="Oval 27"/>
              <p:cNvSpPr/>
              <p:nvPr/>
            </p:nvSpPr>
            <p:spPr>
              <a:xfrm>
                <a:off x="6444214" y="1089939"/>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27" name="Oval 25"/>
              <p:cNvSpPr/>
              <p:nvPr/>
            </p:nvSpPr>
            <p:spPr>
              <a:xfrm>
                <a:off x="2441263" y="2315345"/>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28" name="Oval 23"/>
              <p:cNvSpPr/>
              <p:nvPr/>
            </p:nvSpPr>
            <p:spPr>
              <a:xfrm>
                <a:off x="2619761" y="3574306"/>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29" name="Oval 21"/>
              <p:cNvSpPr/>
              <p:nvPr/>
            </p:nvSpPr>
            <p:spPr>
              <a:xfrm>
                <a:off x="3592732" y="4385280"/>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30" name="Oval 19"/>
              <p:cNvSpPr/>
              <p:nvPr/>
            </p:nvSpPr>
            <p:spPr>
              <a:xfrm>
                <a:off x="2619761" y="1096713"/>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170" name="Group 6"/>
            <p:cNvGrpSpPr/>
            <p:nvPr/>
          </p:nvGrpSpPr>
          <p:grpSpPr>
            <a:xfrm>
              <a:off x="3551613" y="1402488"/>
              <a:ext cx="2053983" cy="2053983"/>
              <a:chOff x="3766548" y="1602249"/>
              <a:chExt cx="2053983" cy="2053983"/>
            </a:xfrm>
          </p:grpSpPr>
          <p:sp>
            <p:nvSpPr>
              <p:cNvPr id="1048631" name="Oval 8"/>
              <p:cNvSpPr/>
              <p:nvPr/>
            </p:nvSpPr>
            <p:spPr>
              <a:xfrm>
                <a:off x="3766548" y="1602249"/>
                <a:ext cx="2053983" cy="2053983"/>
              </a:xfrm>
              <a:prstGeom prst="ellipse"/>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32" name="Oval 9"/>
              <p:cNvSpPr/>
              <p:nvPr/>
            </p:nvSpPr>
            <p:spPr>
              <a:xfrm>
                <a:off x="3820905" y="1656606"/>
                <a:ext cx="1945269" cy="1945269"/>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633" name="Text Placeholder 16"/>
          <p:cNvSpPr>
            <a:spLocks noGrp="1"/>
          </p:cNvSpPr>
          <p:nvPr>
            <p:ph type="body" sz="quarter" idx="14"/>
          </p:nvPr>
        </p:nvSpPr>
        <p:spPr>
          <a:xfrm>
            <a:off x="3719246" y="2264415"/>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34" name="Text Placeholder 16"/>
          <p:cNvSpPr>
            <a:spLocks noGrp="1"/>
          </p:cNvSpPr>
          <p:nvPr>
            <p:ph type="body" sz="quarter" idx="15"/>
          </p:nvPr>
        </p:nvSpPr>
        <p:spPr>
          <a:xfrm>
            <a:off x="817135" y="961109"/>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35" name="Text Placeholder 16"/>
          <p:cNvSpPr>
            <a:spLocks noGrp="1"/>
          </p:cNvSpPr>
          <p:nvPr>
            <p:ph type="body" sz="quarter" idx="16"/>
          </p:nvPr>
        </p:nvSpPr>
        <p:spPr>
          <a:xfrm>
            <a:off x="633920" y="2188616"/>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36" name="Text Placeholder 16"/>
          <p:cNvSpPr>
            <a:spLocks noGrp="1"/>
          </p:cNvSpPr>
          <p:nvPr>
            <p:ph type="body" sz="quarter" idx="17"/>
          </p:nvPr>
        </p:nvSpPr>
        <p:spPr>
          <a:xfrm>
            <a:off x="803908" y="344885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37" name="Text Placeholder 16"/>
          <p:cNvSpPr>
            <a:spLocks noGrp="1"/>
          </p:cNvSpPr>
          <p:nvPr>
            <p:ph type="body" sz="quarter" idx="18"/>
          </p:nvPr>
        </p:nvSpPr>
        <p:spPr>
          <a:xfrm>
            <a:off x="1798245" y="425855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38" name="Text Placeholder 16"/>
          <p:cNvSpPr>
            <a:spLocks noGrp="1"/>
          </p:cNvSpPr>
          <p:nvPr>
            <p:ph type="body" sz="quarter" idx="19"/>
          </p:nvPr>
        </p:nvSpPr>
        <p:spPr>
          <a:xfrm>
            <a:off x="6615516" y="961109"/>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39" name="Text Placeholder 16"/>
          <p:cNvSpPr>
            <a:spLocks noGrp="1"/>
          </p:cNvSpPr>
          <p:nvPr>
            <p:ph type="body" sz="quarter" idx="20"/>
          </p:nvPr>
        </p:nvSpPr>
        <p:spPr>
          <a:xfrm>
            <a:off x="6787154" y="2188616"/>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40" name="Text Placeholder 16"/>
          <p:cNvSpPr>
            <a:spLocks noGrp="1"/>
          </p:cNvSpPr>
          <p:nvPr>
            <p:ph type="body" sz="quarter" idx="21"/>
          </p:nvPr>
        </p:nvSpPr>
        <p:spPr>
          <a:xfrm>
            <a:off x="6602289" y="344885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41" name="Text Placeholder 16"/>
          <p:cNvSpPr>
            <a:spLocks noGrp="1"/>
          </p:cNvSpPr>
          <p:nvPr>
            <p:ph type="body" sz="quarter" idx="22"/>
          </p:nvPr>
        </p:nvSpPr>
        <p:spPr>
          <a:xfrm>
            <a:off x="5584940" y="425855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83" name="Shape 31"/>
        <p:cNvGrpSpPr/>
        <p:nvPr/>
      </p:nvGrpSpPr>
      <p:grpSpPr>
        <a:xfrm>
          <a:off x="0" y="0"/>
          <a:ext cx="0" cy="0"/>
          <a:chOff x="0" y="0"/>
          <a:chExt cx="0" cy="0"/>
        </a:xfrm>
      </p:grpSpPr>
      <p:pic>
        <p:nvPicPr>
          <p:cNvPr id="209727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8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84" name="Group 3"/>
          <p:cNvGrpSpPr/>
          <p:nvPr userDrawn="1"/>
        </p:nvGrpSpPr>
        <p:grpSpPr>
          <a:xfrm>
            <a:off x="1941529" y="1105301"/>
            <a:ext cx="5260942" cy="3388546"/>
            <a:chOff x="1941529" y="1120931"/>
            <a:chExt cx="5260942" cy="3388546"/>
          </a:xfrm>
        </p:grpSpPr>
        <p:pic>
          <p:nvPicPr>
            <p:cNvPr id="2097274" name="Picture 4" descr="A picture containing icon  Description automatically generated"/>
            <p:cNvPicPr>
              <a:picLocks noChangeAspect="1"/>
            </p:cNvPicPr>
            <p:nvPr/>
          </p:nvPicPr>
          <p:blipFill>
            <a:blip xmlns:r="http://schemas.openxmlformats.org/officeDocument/2006/relationships" r:embed="rId2"/>
            <a:stretch>
              <a:fillRect/>
            </a:stretch>
          </p:blipFill>
          <p:spPr>
            <a:xfrm>
              <a:off x="1941529" y="1120931"/>
              <a:ext cx="5260942" cy="3388546"/>
            </a:xfrm>
            <a:prstGeom prst="rect"/>
            <a:effectLst>
              <a:outerShdw algn="tl" blurRad="50800" dir="2700000" dist="38100" rotWithShape="0">
                <a:prstClr val="black">
                  <a:alpha val="40000"/>
                </a:prstClr>
              </a:outerShdw>
            </a:effectLst>
          </p:spPr>
        </p:pic>
        <p:sp>
          <p:nvSpPr>
            <p:cNvPr id="1049385" name="TextBox 14"/>
            <p:cNvSpPr txBox="1"/>
            <p:nvPr/>
          </p:nvSpPr>
          <p:spPr>
            <a:xfrm>
              <a:off x="2881078" y="1323880"/>
              <a:ext cx="358033" cy="307777"/>
            </a:xfrm>
            <a:prstGeom prst="rect"/>
            <a:noFill/>
          </p:spPr>
          <p:txBody>
            <a:bodyPr wrap="square">
              <a:spAutoFit/>
            </a:bodyPr>
            <a:p>
              <a:pPr algn="ctr"/>
              <a:r>
                <a:rPr b="1" dirty="0" i="1" lang="en-IN">
                  <a:latin typeface="Public Sans" pitchFamily="2" charset="0"/>
                </a:rPr>
                <a:t>1</a:t>
              </a:r>
            </a:p>
          </p:txBody>
        </p:sp>
        <p:sp>
          <p:nvSpPr>
            <p:cNvPr id="1049386" name="TextBox 15"/>
            <p:cNvSpPr txBox="1"/>
            <p:nvPr/>
          </p:nvSpPr>
          <p:spPr>
            <a:xfrm>
              <a:off x="2121488" y="2164151"/>
              <a:ext cx="358033" cy="307777"/>
            </a:xfrm>
            <a:prstGeom prst="rect"/>
            <a:noFill/>
          </p:spPr>
          <p:txBody>
            <a:bodyPr wrap="square">
              <a:spAutoFit/>
            </a:bodyPr>
            <a:p>
              <a:pPr algn="ctr"/>
              <a:r>
                <a:rPr b="1" dirty="0" i="1" lang="en-IN">
                  <a:latin typeface="Public Sans" pitchFamily="2" charset="0"/>
                </a:rPr>
                <a:t>3</a:t>
              </a:r>
            </a:p>
          </p:txBody>
        </p:sp>
        <p:sp>
          <p:nvSpPr>
            <p:cNvPr id="1049387" name="TextBox 16"/>
            <p:cNvSpPr txBox="1"/>
            <p:nvPr/>
          </p:nvSpPr>
          <p:spPr>
            <a:xfrm>
              <a:off x="2121487" y="3109811"/>
              <a:ext cx="358033" cy="307777"/>
            </a:xfrm>
            <a:prstGeom prst="rect"/>
            <a:noFill/>
          </p:spPr>
          <p:txBody>
            <a:bodyPr wrap="square">
              <a:spAutoFit/>
            </a:bodyPr>
            <a:p>
              <a:pPr algn="ctr"/>
              <a:r>
                <a:rPr b="1" dirty="0" i="1" lang="en-IN">
                  <a:latin typeface="Public Sans" pitchFamily="2" charset="0"/>
                </a:rPr>
                <a:t>5</a:t>
              </a:r>
            </a:p>
          </p:txBody>
        </p:sp>
        <p:sp>
          <p:nvSpPr>
            <p:cNvPr id="1049388" name="TextBox 17"/>
            <p:cNvSpPr txBox="1"/>
            <p:nvPr/>
          </p:nvSpPr>
          <p:spPr>
            <a:xfrm>
              <a:off x="2881078" y="3988723"/>
              <a:ext cx="358033" cy="307777"/>
            </a:xfrm>
            <a:prstGeom prst="rect"/>
            <a:noFill/>
          </p:spPr>
          <p:txBody>
            <a:bodyPr wrap="square">
              <a:spAutoFit/>
            </a:bodyPr>
            <a:p>
              <a:pPr algn="ctr"/>
              <a:r>
                <a:rPr b="1" dirty="0" i="1" lang="en-IN">
                  <a:latin typeface="Public Sans" pitchFamily="2" charset="0"/>
                </a:rPr>
                <a:t>7</a:t>
              </a:r>
            </a:p>
          </p:txBody>
        </p:sp>
        <p:sp>
          <p:nvSpPr>
            <p:cNvPr id="1049389" name="TextBox 18"/>
            <p:cNvSpPr txBox="1"/>
            <p:nvPr/>
          </p:nvSpPr>
          <p:spPr>
            <a:xfrm>
              <a:off x="5885786" y="3988723"/>
              <a:ext cx="358033" cy="307777"/>
            </a:xfrm>
            <a:prstGeom prst="rect"/>
            <a:noFill/>
          </p:spPr>
          <p:txBody>
            <a:bodyPr wrap="square">
              <a:spAutoFit/>
            </a:bodyPr>
            <a:p>
              <a:pPr algn="ctr"/>
              <a:r>
                <a:rPr b="1" dirty="0" i="1" lang="en-IN">
                  <a:latin typeface="Public Sans" pitchFamily="2" charset="0"/>
                </a:rPr>
                <a:t>8</a:t>
              </a:r>
            </a:p>
          </p:txBody>
        </p:sp>
        <p:sp>
          <p:nvSpPr>
            <p:cNvPr id="1049390" name="TextBox 19"/>
            <p:cNvSpPr txBox="1"/>
            <p:nvPr/>
          </p:nvSpPr>
          <p:spPr>
            <a:xfrm>
              <a:off x="6646571" y="3116990"/>
              <a:ext cx="358033" cy="307777"/>
            </a:xfrm>
            <a:prstGeom prst="rect"/>
            <a:noFill/>
          </p:spPr>
          <p:txBody>
            <a:bodyPr wrap="square">
              <a:spAutoFit/>
            </a:bodyPr>
            <a:p>
              <a:pPr algn="ctr"/>
              <a:r>
                <a:rPr b="1" dirty="0" i="1" lang="en-IN">
                  <a:latin typeface="Public Sans" pitchFamily="2" charset="0"/>
                </a:rPr>
                <a:t>6</a:t>
              </a:r>
            </a:p>
          </p:txBody>
        </p:sp>
        <p:sp>
          <p:nvSpPr>
            <p:cNvPr id="1049391" name="TextBox 20"/>
            <p:cNvSpPr txBox="1"/>
            <p:nvPr/>
          </p:nvSpPr>
          <p:spPr>
            <a:xfrm>
              <a:off x="6649241" y="2139182"/>
              <a:ext cx="358033" cy="307777"/>
            </a:xfrm>
            <a:prstGeom prst="rect"/>
            <a:noFill/>
          </p:spPr>
          <p:txBody>
            <a:bodyPr wrap="square">
              <a:spAutoFit/>
            </a:bodyPr>
            <a:p>
              <a:pPr algn="ctr"/>
              <a:r>
                <a:rPr b="1" dirty="0" i="1" lang="en-IN">
                  <a:latin typeface="Public Sans" pitchFamily="2" charset="0"/>
                </a:rPr>
                <a:t>4</a:t>
              </a:r>
            </a:p>
          </p:txBody>
        </p:sp>
        <p:sp>
          <p:nvSpPr>
            <p:cNvPr id="1049392" name="TextBox 21"/>
            <p:cNvSpPr txBox="1"/>
            <p:nvPr/>
          </p:nvSpPr>
          <p:spPr>
            <a:xfrm>
              <a:off x="5885785" y="1321265"/>
              <a:ext cx="358033" cy="307777"/>
            </a:xfrm>
            <a:prstGeom prst="rect"/>
            <a:noFill/>
          </p:spPr>
          <p:txBody>
            <a:bodyPr wrap="square">
              <a:spAutoFit/>
            </a:bodyPr>
            <a:p>
              <a:pPr algn="ctr"/>
              <a:r>
                <a:rPr b="1" dirty="0" i="1" lang="en-IN">
                  <a:latin typeface="Public Sans" pitchFamily="2" charset="0"/>
                </a:rPr>
                <a:t>2</a:t>
              </a:r>
            </a:p>
          </p:txBody>
        </p:sp>
      </p:grpSp>
      <p:sp>
        <p:nvSpPr>
          <p:cNvPr id="1049393" name="Text Placeholder 16"/>
          <p:cNvSpPr>
            <a:spLocks noGrp="1"/>
          </p:cNvSpPr>
          <p:nvPr>
            <p:ph type="body" sz="quarter" idx="15"/>
          </p:nvPr>
        </p:nvSpPr>
        <p:spPr>
          <a:xfrm>
            <a:off x="895514" y="1264575"/>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94" name="Text Placeholder 16"/>
          <p:cNvSpPr>
            <a:spLocks noGrp="1"/>
          </p:cNvSpPr>
          <p:nvPr>
            <p:ph type="body" sz="quarter" idx="16"/>
          </p:nvPr>
        </p:nvSpPr>
        <p:spPr>
          <a:xfrm>
            <a:off x="135731" y="2129927"/>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95" name="Text Placeholder 16"/>
          <p:cNvSpPr>
            <a:spLocks noGrp="1"/>
          </p:cNvSpPr>
          <p:nvPr>
            <p:ph type="body" sz="quarter" idx="17"/>
          </p:nvPr>
        </p:nvSpPr>
        <p:spPr>
          <a:xfrm>
            <a:off x="135731" y="311331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96" name="Text Placeholder 16"/>
          <p:cNvSpPr>
            <a:spLocks noGrp="1"/>
          </p:cNvSpPr>
          <p:nvPr>
            <p:ph type="body" sz="quarter" idx="18"/>
          </p:nvPr>
        </p:nvSpPr>
        <p:spPr>
          <a:xfrm>
            <a:off x="895514" y="4000086"/>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97" name="Text Placeholder 16"/>
          <p:cNvSpPr>
            <a:spLocks noGrp="1"/>
          </p:cNvSpPr>
          <p:nvPr>
            <p:ph type="body" sz="quarter" idx="19"/>
          </p:nvPr>
        </p:nvSpPr>
        <p:spPr>
          <a:xfrm>
            <a:off x="6525054" y="1264575"/>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98" name="Text Placeholder 16"/>
          <p:cNvSpPr>
            <a:spLocks noGrp="1"/>
          </p:cNvSpPr>
          <p:nvPr>
            <p:ph type="body" sz="quarter" idx="20"/>
          </p:nvPr>
        </p:nvSpPr>
        <p:spPr>
          <a:xfrm>
            <a:off x="6525054" y="4000086"/>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99" name="Text Placeholder 16"/>
          <p:cNvSpPr>
            <a:spLocks noGrp="1"/>
          </p:cNvSpPr>
          <p:nvPr>
            <p:ph type="body" sz="quarter" idx="21"/>
          </p:nvPr>
        </p:nvSpPr>
        <p:spPr>
          <a:xfrm>
            <a:off x="7294177" y="2129927"/>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0" name="Text Placeholder 16"/>
          <p:cNvSpPr>
            <a:spLocks noGrp="1"/>
          </p:cNvSpPr>
          <p:nvPr>
            <p:ph type="body" sz="quarter" idx="22"/>
          </p:nvPr>
        </p:nvSpPr>
        <p:spPr>
          <a:xfrm>
            <a:off x="7294177" y="311331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1" name="Text Placeholder 16"/>
          <p:cNvSpPr>
            <a:spLocks noGrp="1"/>
          </p:cNvSpPr>
          <p:nvPr>
            <p:ph type="body" sz="quarter" idx="23"/>
          </p:nvPr>
        </p:nvSpPr>
        <p:spPr>
          <a:xfrm>
            <a:off x="3732038" y="2630794"/>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35" name="Shape 31"/>
        <p:cNvGrpSpPr/>
        <p:nvPr/>
      </p:nvGrpSpPr>
      <p:grpSpPr>
        <a:xfrm>
          <a:off x="0" y="0"/>
          <a:ext cx="0" cy="0"/>
          <a:chOff x="0" y="0"/>
          <a:chExt cx="0" cy="0"/>
        </a:xfrm>
      </p:grpSpPr>
      <p:pic>
        <p:nvPicPr>
          <p:cNvPr id="209725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3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3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36" name="Group 76"/>
          <p:cNvGrpSpPr/>
          <p:nvPr userDrawn="1"/>
        </p:nvGrpSpPr>
        <p:grpSpPr>
          <a:xfrm>
            <a:off x="1819788" y="3189298"/>
            <a:ext cx="5504424" cy="588192"/>
            <a:chOff x="939787" y="3189298"/>
            <a:chExt cx="5504424" cy="588192"/>
          </a:xfrm>
        </p:grpSpPr>
        <p:grpSp>
          <p:nvGrpSpPr>
            <p:cNvPr id="337" name="Group 4"/>
            <p:cNvGrpSpPr/>
            <p:nvPr/>
          </p:nvGrpSpPr>
          <p:grpSpPr>
            <a:xfrm>
              <a:off x="939787" y="3189298"/>
              <a:ext cx="281352" cy="588192"/>
              <a:chOff x="1482928" y="1706140"/>
              <a:chExt cx="396240" cy="828375"/>
            </a:xfrm>
          </p:grpSpPr>
          <p:grpSp>
            <p:nvGrpSpPr>
              <p:cNvPr id="338" name="Group 29"/>
              <p:cNvGrpSpPr/>
              <p:nvPr/>
            </p:nvGrpSpPr>
            <p:grpSpPr>
              <a:xfrm>
                <a:off x="1482928" y="1706140"/>
                <a:ext cx="396240" cy="661021"/>
                <a:chOff x="1424940" y="1729740"/>
                <a:chExt cx="396240" cy="661021"/>
              </a:xfrm>
            </p:grpSpPr>
            <p:sp>
              <p:nvSpPr>
                <p:cNvPr id="1049232" name="Rectangle 32"/>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33"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5"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4"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39" name="Group 5"/>
            <p:cNvGrpSpPr/>
            <p:nvPr userDrawn="1"/>
          </p:nvGrpSpPr>
          <p:grpSpPr>
            <a:xfrm>
              <a:off x="2680811" y="3189298"/>
              <a:ext cx="281352" cy="588192"/>
              <a:chOff x="1482928" y="1706140"/>
              <a:chExt cx="396240" cy="828375"/>
            </a:xfrm>
          </p:grpSpPr>
          <p:grpSp>
            <p:nvGrpSpPr>
              <p:cNvPr id="340" name="Group 24"/>
              <p:cNvGrpSpPr/>
              <p:nvPr/>
            </p:nvGrpSpPr>
            <p:grpSpPr>
              <a:xfrm>
                <a:off x="1482928" y="1706140"/>
                <a:ext cx="396240" cy="661021"/>
                <a:chOff x="1424940" y="1729740"/>
                <a:chExt cx="396240" cy="661021"/>
              </a:xfrm>
            </p:grpSpPr>
            <p:sp>
              <p:nvSpPr>
                <p:cNvPr id="1049235"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36"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6"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7" name="Rectangle 26"/>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41" name="Group 6"/>
            <p:cNvGrpSpPr/>
            <p:nvPr userDrawn="1"/>
          </p:nvGrpSpPr>
          <p:grpSpPr>
            <a:xfrm>
              <a:off x="4421835" y="3189298"/>
              <a:ext cx="281352" cy="588192"/>
              <a:chOff x="1482928" y="1706140"/>
              <a:chExt cx="396240" cy="828375"/>
            </a:xfrm>
          </p:grpSpPr>
          <p:grpSp>
            <p:nvGrpSpPr>
              <p:cNvPr id="342" name="Group 19"/>
              <p:cNvGrpSpPr/>
              <p:nvPr/>
            </p:nvGrpSpPr>
            <p:grpSpPr>
              <a:xfrm>
                <a:off x="1482928" y="1706140"/>
                <a:ext cx="396240" cy="661021"/>
                <a:chOff x="1424940" y="1729740"/>
                <a:chExt cx="396240" cy="661021"/>
              </a:xfrm>
            </p:grpSpPr>
            <p:sp>
              <p:nvSpPr>
                <p:cNvPr id="1049238" name="Rectangle 22"/>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39"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7"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0"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43" name="Group 7"/>
            <p:cNvGrpSpPr/>
            <p:nvPr userDrawn="1"/>
          </p:nvGrpSpPr>
          <p:grpSpPr>
            <a:xfrm>
              <a:off x="6162859" y="3189298"/>
              <a:ext cx="281352" cy="588192"/>
              <a:chOff x="1482928" y="1706140"/>
              <a:chExt cx="396240" cy="828375"/>
            </a:xfrm>
          </p:grpSpPr>
          <p:grpSp>
            <p:nvGrpSpPr>
              <p:cNvPr id="344" name="Group 14"/>
              <p:cNvGrpSpPr/>
              <p:nvPr/>
            </p:nvGrpSpPr>
            <p:grpSpPr>
              <a:xfrm>
                <a:off x="1482928" y="1706140"/>
                <a:ext cx="396240" cy="661021"/>
                <a:chOff x="1424940" y="1729740"/>
                <a:chExt cx="396240" cy="661021"/>
              </a:xfrm>
            </p:grpSpPr>
            <p:sp>
              <p:nvSpPr>
                <p:cNvPr id="1049241"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42"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8"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3" name="Rectangle 16"/>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244"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45"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46"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47"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345" name="Group 39"/>
          <p:cNvGrpSpPr/>
          <p:nvPr userDrawn="1"/>
        </p:nvGrpSpPr>
        <p:grpSpPr>
          <a:xfrm>
            <a:off x="939787" y="1482414"/>
            <a:ext cx="7245449" cy="588192"/>
            <a:chOff x="939787" y="2277651"/>
            <a:chExt cx="7245449" cy="588192"/>
          </a:xfrm>
        </p:grpSpPr>
        <p:grpSp>
          <p:nvGrpSpPr>
            <p:cNvPr id="346" name="Group 40"/>
            <p:cNvGrpSpPr/>
            <p:nvPr/>
          </p:nvGrpSpPr>
          <p:grpSpPr>
            <a:xfrm>
              <a:off x="939787" y="2277651"/>
              <a:ext cx="281352" cy="588192"/>
              <a:chOff x="1482928" y="1706140"/>
              <a:chExt cx="396240" cy="828375"/>
            </a:xfrm>
          </p:grpSpPr>
          <p:grpSp>
            <p:nvGrpSpPr>
              <p:cNvPr id="347" name="Group 66"/>
              <p:cNvGrpSpPr/>
              <p:nvPr/>
            </p:nvGrpSpPr>
            <p:grpSpPr>
              <a:xfrm>
                <a:off x="1482928" y="1706140"/>
                <a:ext cx="396240" cy="661021"/>
                <a:chOff x="1424940" y="1729740"/>
                <a:chExt cx="396240" cy="661021"/>
              </a:xfrm>
            </p:grpSpPr>
            <p:sp>
              <p:nvSpPr>
                <p:cNvPr id="1049248"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49"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9"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0" name="Rectangle 68"/>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48" name="Group 41"/>
            <p:cNvGrpSpPr/>
            <p:nvPr userDrawn="1"/>
          </p:nvGrpSpPr>
          <p:grpSpPr>
            <a:xfrm>
              <a:off x="2680811" y="2277651"/>
              <a:ext cx="281352" cy="588192"/>
              <a:chOff x="1482928" y="1706140"/>
              <a:chExt cx="396240" cy="828375"/>
            </a:xfrm>
          </p:grpSpPr>
          <p:grpSp>
            <p:nvGrpSpPr>
              <p:cNvPr id="349" name="Group 61"/>
              <p:cNvGrpSpPr/>
              <p:nvPr/>
            </p:nvGrpSpPr>
            <p:grpSpPr>
              <a:xfrm>
                <a:off x="1482928" y="1706140"/>
                <a:ext cx="396240" cy="661021"/>
                <a:chOff x="1424940" y="1729740"/>
                <a:chExt cx="396240" cy="661021"/>
              </a:xfrm>
            </p:grpSpPr>
            <p:sp>
              <p:nvSpPr>
                <p:cNvPr id="1049251" name="Rectangle 64"/>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52"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0"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3"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0" name="Group 42"/>
            <p:cNvGrpSpPr/>
            <p:nvPr userDrawn="1"/>
          </p:nvGrpSpPr>
          <p:grpSpPr>
            <a:xfrm>
              <a:off x="4421835" y="2277651"/>
              <a:ext cx="281352" cy="588192"/>
              <a:chOff x="1482928" y="1706140"/>
              <a:chExt cx="396240" cy="828375"/>
            </a:xfrm>
          </p:grpSpPr>
          <p:grpSp>
            <p:nvGrpSpPr>
              <p:cNvPr id="351" name="Group 56"/>
              <p:cNvGrpSpPr/>
              <p:nvPr/>
            </p:nvGrpSpPr>
            <p:grpSpPr>
              <a:xfrm>
                <a:off x="1482928" y="1706140"/>
                <a:ext cx="396240" cy="661021"/>
                <a:chOff x="1424940" y="1729740"/>
                <a:chExt cx="396240" cy="661021"/>
              </a:xfrm>
            </p:grpSpPr>
            <p:sp>
              <p:nvSpPr>
                <p:cNvPr id="1049254"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55"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1"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6" name="Rectangle 58"/>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2" name="Group 43"/>
            <p:cNvGrpSpPr/>
            <p:nvPr userDrawn="1"/>
          </p:nvGrpSpPr>
          <p:grpSpPr>
            <a:xfrm>
              <a:off x="6162859" y="2277651"/>
              <a:ext cx="281352" cy="588192"/>
              <a:chOff x="1482928" y="1706140"/>
              <a:chExt cx="396240" cy="828375"/>
            </a:xfrm>
          </p:grpSpPr>
          <p:grpSp>
            <p:nvGrpSpPr>
              <p:cNvPr id="353" name="Group 50"/>
              <p:cNvGrpSpPr/>
              <p:nvPr/>
            </p:nvGrpSpPr>
            <p:grpSpPr>
              <a:xfrm>
                <a:off x="1482928" y="1706140"/>
                <a:ext cx="396240" cy="661021"/>
                <a:chOff x="1424940" y="1729740"/>
                <a:chExt cx="396240" cy="661021"/>
              </a:xfrm>
            </p:grpSpPr>
            <p:sp>
              <p:nvSpPr>
                <p:cNvPr id="1049257" name="Rectangle 53"/>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58"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2"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9"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4" name="Group 44"/>
            <p:cNvGrpSpPr/>
            <p:nvPr userDrawn="1"/>
          </p:nvGrpSpPr>
          <p:grpSpPr>
            <a:xfrm>
              <a:off x="7903884" y="2277651"/>
              <a:ext cx="281352" cy="588192"/>
              <a:chOff x="1482928" y="1706140"/>
              <a:chExt cx="396240" cy="828375"/>
            </a:xfrm>
          </p:grpSpPr>
          <p:grpSp>
            <p:nvGrpSpPr>
              <p:cNvPr id="355" name="Group 45"/>
              <p:cNvGrpSpPr/>
              <p:nvPr/>
            </p:nvGrpSpPr>
            <p:grpSpPr>
              <a:xfrm>
                <a:off x="1482928" y="1706140"/>
                <a:ext cx="396240" cy="661021"/>
                <a:chOff x="1424940" y="1729740"/>
                <a:chExt cx="396240" cy="661021"/>
              </a:xfrm>
            </p:grpSpPr>
            <p:sp>
              <p:nvSpPr>
                <p:cNvPr id="1049260"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61"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3"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62" name="Rectangle 47"/>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263"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4"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5"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6"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7"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203" name="Shape 37"/>
        <p:cNvGrpSpPr/>
        <p:nvPr/>
      </p:nvGrpSpPr>
      <p:grpSpPr>
        <a:xfrm>
          <a:off x="0" y="0"/>
          <a:ext cx="0" cy="0"/>
          <a:chOff x="0" y="0"/>
          <a:chExt cx="0" cy="0"/>
        </a:xfrm>
      </p:grpSpPr>
      <p:sp>
        <p:nvSpPr>
          <p:cNvPr id="1048813"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02"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814"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8815" name="Google Shape;48;p35"/>
          <p:cNvSpPr/>
          <p:nvPr userDrawn="1"/>
        </p:nvSpPr>
        <p:spPr>
          <a:xfrm>
            <a:off x="0" y="638171"/>
            <a:ext cx="4734046" cy="4030832"/>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8816"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817"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8"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19" name="Shape 31"/>
        <p:cNvGrpSpPr/>
        <p:nvPr/>
      </p:nvGrpSpPr>
      <p:grpSpPr>
        <a:xfrm>
          <a:off x="0" y="0"/>
          <a:ext cx="0" cy="0"/>
          <a:chOff x="0" y="0"/>
          <a:chExt cx="0" cy="0"/>
        </a:xfrm>
      </p:grpSpPr>
      <p:pic>
        <p:nvPicPr>
          <p:cNvPr id="209721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8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8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20" name="Group 76"/>
          <p:cNvGrpSpPr/>
          <p:nvPr userDrawn="1"/>
        </p:nvGrpSpPr>
        <p:grpSpPr>
          <a:xfrm>
            <a:off x="1819788" y="3189298"/>
            <a:ext cx="5504424" cy="588192"/>
            <a:chOff x="939787" y="3189298"/>
            <a:chExt cx="5504424" cy="588192"/>
          </a:xfrm>
        </p:grpSpPr>
        <p:grpSp>
          <p:nvGrpSpPr>
            <p:cNvPr id="221" name="Group 4"/>
            <p:cNvGrpSpPr/>
            <p:nvPr/>
          </p:nvGrpSpPr>
          <p:grpSpPr>
            <a:xfrm>
              <a:off x="939787" y="3189298"/>
              <a:ext cx="281352" cy="588192"/>
              <a:chOff x="1482928" y="1706140"/>
              <a:chExt cx="396240" cy="828375"/>
            </a:xfrm>
          </p:grpSpPr>
          <p:grpSp>
            <p:nvGrpSpPr>
              <p:cNvPr id="222" name="Group 29"/>
              <p:cNvGrpSpPr/>
              <p:nvPr/>
            </p:nvGrpSpPr>
            <p:grpSpPr>
              <a:xfrm>
                <a:off x="1482928" y="1706140"/>
                <a:ext cx="396240" cy="661021"/>
                <a:chOff x="1424940" y="1729740"/>
                <a:chExt cx="396240" cy="661021"/>
              </a:xfrm>
            </p:grpSpPr>
            <p:sp>
              <p:nvSpPr>
                <p:cNvPr id="1048884" name="Rectangle 32"/>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85"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3"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6"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23" name="Group 5"/>
            <p:cNvGrpSpPr/>
            <p:nvPr userDrawn="1"/>
          </p:nvGrpSpPr>
          <p:grpSpPr>
            <a:xfrm>
              <a:off x="2680811" y="3189298"/>
              <a:ext cx="281352" cy="588192"/>
              <a:chOff x="1482928" y="1706140"/>
              <a:chExt cx="396240" cy="828375"/>
            </a:xfrm>
          </p:grpSpPr>
          <p:grpSp>
            <p:nvGrpSpPr>
              <p:cNvPr id="224" name="Group 24"/>
              <p:cNvGrpSpPr/>
              <p:nvPr/>
            </p:nvGrpSpPr>
            <p:grpSpPr>
              <a:xfrm>
                <a:off x="1482928" y="1706140"/>
                <a:ext cx="396240" cy="661021"/>
                <a:chOff x="1424940" y="1729740"/>
                <a:chExt cx="396240" cy="661021"/>
              </a:xfrm>
            </p:grpSpPr>
            <p:sp>
              <p:nvSpPr>
                <p:cNvPr id="1048887"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88"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4"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9" name="Rectangle 26"/>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25" name="Group 6"/>
            <p:cNvGrpSpPr/>
            <p:nvPr userDrawn="1"/>
          </p:nvGrpSpPr>
          <p:grpSpPr>
            <a:xfrm>
              <a:off x="4421835" y="3189298"/>
              <a:ext cx="281352" cy="588192"/>
              <a:chOff x="1482928" y="1706140"/>
              <a:chExt cx="396240" cy="828375"/>
            </a:xfrm>
          </p:grpSpPr>
          <p:grpSp>
            <p:nvGrpSpPr>
              <p:cNvPr id="226" name="Group 19"/>
              <p:cNvGrpSpPr/>
              <p:nvPr/>
            </p:nvGrpSpPr>
            <p:grpSpPr>
              <a:xfrm>
                <a:off x="1482928" y="1706140"/>
                <a:ext cx="396240" cy="661021"/>
                <a:chOff x="1424940" y="1729740"/>
                <a:chExt cx="396240" cy="661021"/>
              </a:xfrm>
            </p:grpSpPr>
            <p:sp>
              <p:nvSpPr>
                <p:cNvPr id="1048890" name="Rectangle 22"/>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91"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5"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2"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27" name="Group 7"/>
            <p:cNvGrpSpPr/>
            <p:nvPr userDrawn="1"/>
          </p:nvGrpSpPr>
          <p:grpSpPr>
            <a:xfrm>
              <a:off x="6162859" y="3189298"/>
              <a:ext cx="281352" cy="588192"/>
              <a:chOff x="1482928" y="1706140"/>
              <a:chExt cx="396240" cy="828375"/>
            </a:xfrm>
          </p:grpSpPr>
          <p:grpSp>
            <p:nvGrpSpPr>
              <p:cNvPr id="228" name="Group 14"/>
              <p:cNvGrpSpPr/>
              <p:nvPr/>
            </p:nvGrpSpPr>
            <p:grpSpPr>
              <a:xfrm>
                <a:off x="1482928" y="1706140"/>
                <a:ext cx="396240" cy="661021"/>
                <a:chOff x="1424940" y="1729740"/>
                <a:chExt cx="396240" cy="661021"/>
              </a:xfrm>
            </p:grpSpPr>
            <p:sp>
              <p:nvSpPr>
                <p:cNvPr id="1048893"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94"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6"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5" name="Rectangle 16"/>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896"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97"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98"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99"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229" name="Group 39"/>
          <p:cNvGrpSpPr/>
          <p:nvPr userDrawn="1"/>
        </p:nvGrpSpPr>
        <p:grpSpPr>
          <a:xfrm>
            <a:off x="939787" y="1482414"/>
            <a:ext cx="7245449" cy="588192"/>
            <a:chOff x="939787" y="2277651"/>
            <a:chExt cx="7245449" cy="588192"/>
          </a:xfrm>
        </p:grpSpPr>
        <p:grpSp>
          <p:nvGrpSpPr>
            <p:cNvPr id="230" name="Group 40"/>
            <p:cNvGrpSpPr/>
            <p:nvPr/>
          </p:nvGrpSpPr>
          <p:grpSpPr>
            <a:xfrm>
              <a:off x="939787" y="2277651"/>
              <a:ext cx="281352" cy="588192"/>
              <a:chOff x="1482928" y="1706140"/>
              <a:chExt cx="396240" cy="828375"/>
            </a:xfrm>
          </p:grpSpPr>
          <p:grpSp>
            <p:nvGrpSpPr>
              <p:cNvPr id="231" name="Group 66"/>
              <p:cNvGrpSpPr/>
              <p:nvPr/>
            </p:nvGrpSpPr>
            <p:grpSpPr>
              <a:xfrm>
                <a:off x="1482928" y="1706140"/>
                <a:ext cx="396240" cy="661021"/>
                <a:chOff x="1424940" y="1729740"/>
                <a:chExt cx="396240" cy="661021"/>
              </a:xfrm>
            </p:grpSpPr>
            <p:sp>
              <p:nvSpPr>
                <p:cNvPr id="1048900"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01"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7"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2" name="Rectangle 68"/>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2" name="Group 41"/>
            <p:cNvGrpSpPr/>
            <p:nvPr userDrawn="1"/>
          </p:nvGrpSpPr>
          <p:grpSpPr>
            <a:xfrm>
              <a:off x="2680811" y="2277651"/>
              <a:ext cx="281352" cy="588192"/>
              <a:chOff x="1482928" y="1706140"/>
              <a:chExt cx="396240" cy="828375"/>
            </a:xfrm>
          </p:grpSpPr>
          <p:grpSp>
            <p:nvGrpSpPr>
              <p:cNvPr id="233" name="Group 61"/>
              <p:cNvGrpSpPr/>
              <p:nvPr/>
            </p:nvGrpSpPr>
            <p:grpSpPr>
              <a:xfrm>
                <a:off x="1482928" y="1706140"/>
                <a:ext cx="396240" cy="661021"/>
                <a:chOff x="1424940" y="1729740"/>
                <a:chExt cx="396240" cy="661021"/>
              </a:xfrm>
            </p:grpSpPr>
            <p:sp>
              <p:nvSpPr>
                <p:cNvPr id="1048903" name="Rectangle 64"/>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04"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8"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5"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4" name="Group 42"/>
            <p:cNvGrpSpPr/>
            <p:nvPr userDrawn="1"/>
          </p:nvGrpSpPr>
          <p:grpSpPr>
            <a:xfrm>
              <a:off x="4421835" y="2277651"/>
              <a:ext cx="281352" cy="588192"/>
              <a:chOff x="1482928" y="1706140"/>
              <a:chExt cx="396240" cy="828375"/>
            </a:xfrm>
          </p:grpSpPr>
          <p:grpSp>
            <p:nvGrpSpPr>
              <p:cNvPr id="235" name="Group 56"/>
              <p:cNvGrpSpPr/>
              <p:nvPr/>
            </p:nvGrpSpPr>
            <p:grpSpPr>
              <a:xfrm>
                <a:off x="1482928" y="1706140"/>
                <a:ext cx="396240" cy="661021"/>
                <a:chOff x="1424940" y="1729740"/>
                <a:chExt cx="396240" cy="661021"/>
              </a:xfrm>
            </p:grpSpPr>
            <p:sp>
              <p:nvSpPr>
                <p:cNvPr id="1048906"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07"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9"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8" name="Rectangle 58"/>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6" name="Group 43"/>
            <p:cNvGrpSpPr/>
            <p:nvPr userDrawn="1"/>
          </p:nvGrpSpPr>
          <p:grpSpPr>
            <a:xfrm>
              <a:off x="6162859" y="2277651"/>
              <a:ext cx="281352" cy="588192"/>
              <a:chOff x="1482928" y="1706140"/>
              <a:chExt cx="396240" cy="828375"/>
            </a:xfrm>
          </p:grpSpPr>
          <p:grpSp>
            <p:nvGrpSpPr>
              <p:cNvPr id="237" name="Group 50"/>
              <p:cNvGrpSpPr/>
              <p:nvPr/>
            </p:nvGrpSpPr>
            <p:grpSpPr>
              <a:xfrm>
                <a:off x="1482928" y="1706140"/>
                <a:ext cx="396240" cy="661021"/>
                <a:chOff x="1424940" y="1729740"/>
                <a:chExt cx="396240" cy="661021"/>
              </a:xfrm>
            </p:grpSpPr>
            <p:sp>
              <p:nvSpPr>
                <p:cNvPr id="1048909" name="Rectangle 53"/>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10"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0"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1"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8" name="Group 44"/>
            <p:cNvGrpSpPr/>
            <p:nvPr userDrawn="1"/>
          </p:nvGrpSpPr>
          <p:grpSpPr>
            <a:xfrm>
              <a:off x="7903884" y="2277651"/>
              <a:ext cx="281352" cy="588192"/>
              <a:chOff x="1482928" y="1706140"/>
              <a:chExt cx="396240" cy="828375"/>
            </a:xfrm>
          </p:grpSpPr>
          <p:grpSp>
            <p:nvGrpSpPr>
              <p:cNvPr id="239" name="Group 45"/>
              <p:cNvGrpSpPr/>
              <p:nvPr/>
            </p:nvGrpSpPr>
            <p:grpSpPr>
              <a:xfrm>
                <a:off x="1482928" y="1706140"/>
                <a:ext cx="396240" cy="661021"/>
                <a:chOff x="1424940" y="1729740"/>
                <a:chExt cx="396240" cy="661021"/>
              </a:xfrm>
            </p:grpSpPr>
            <p:sp>
              <p:nvSpPr>
                <p:cNvPr id="1048912"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13"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1"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4" name="Rectangle 47"/>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915"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16"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17"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18"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19"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65" name="Shape 31"/>
        <p:cNvGrpSpPr/>
        <p:nvPr/>
      </p:nvGrpSpPr>
      <p:grpSpPr>
        <a:xfrm>
          <a:off x="0" y="0"/>
          <a:ext cx="0" cy="0"/>
          <a:chOff x="0" y="0"/>
          <a:chExt cx="0" cy="0"/>
        </a:xfrm>
      </p:grpSpPr>
      <p:pic>
        <p:nvPicPr>
          <p:cNvPr id="209722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8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66" name="Group 76"/>
          <p:cNvGrpSpPr/>
          <p:nvPr userDrawn="1"/>
        </p:nvGrpSpPr>
        <p:grpSpPr>
          <a:xfrm>
            <a:off x="1819788" y="3189298"/>
            <a:ext cx="5504424" cy="588192"/>
            <a:chOff x="939787" y="3189298"/>
            <a:chExt cx="5504424" cy="588192"/>
          </a:xfrm>
        </p:grpSpPr>
        <p:grpSp>
          <p:nvGrpSpPr>
            <p:cNvPr id="267" name="Group 4"/>
            <p:cNvGrpSpPr/>
            <p:nvPr/>
          </p:nvGrpSpPr>
          <p:grpSpPr>
            <a:xfrm>
              <a:off x="939787" y="3189298"/>
              <a:ext cx="281352" cy="588192"/>
              <a:chOff x="1482928" y="1706140"/>
              <a:chExt cx="396240" cy="828375"/>
            </a:xfrm>
          </p:grpSpPr>
          <p:grpSp>
            <p:nvGrpSpPr>
              <p:cNvPr id="268" name="Group 29"/>
              <p:cNvGrpSpPr/>
              <p:nvPr/>
            </p:nvGrpSpPr>
            <p:grpSpPr>
              <a:xfrm>
                <a:off x="1482928" y="1706140"/>
                <a:ext cx="396240" cy="661021"/>
                <a:chOff x="1424940" y="1729740"/>
                <a:chExt cx="396240" cy="661021"/>
              </a:xfrm>
            </p:grpSpPr>
            <p:sp>
              <p:nvSpPr>
                <p:cNvPr id="1048989" name="Rectangle 3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90"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2"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1"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69" name="Group 5"/>
            <p:cNvGrpSpPr/>
            <p:nvPr userDrawn="1"/>
          </p:nvGrpSpPr>
          <p:grpSpPr>
            <a:xfrm>
              <a:off x="2680811" y="3189298"/>
              <a:ext cx="281352" cy="588192"/>
              <a:chOff x="1482928" y="1706140"/>
              <a:chExt cx="396240" cy="828375"/>
            </a:xfrm>
          </p:grpSpPr>
          <p:grpSp>
            <p:nvGrpSpPr>
              <p:cNvPr id="270" name="Group 24"/>
              <p:cNvGrpSpPr/>
              <p:nvPr/>
            </p:nvGrpSpPr>
            <p:grpSpPr>
              <a:xfrm>
                <a:off x="1482928" y="1706140"/>
                <a:ext cx="396240" cy="661021"/>
                <a:chOff x="1424940" y="1729740"/>
                <a:chExt cx="396240" cy="661021"/>
              </a:xfrm>
            </p:grpSpPr>
            <p:sp>
              <p:nvSpPr>
                <p:cNvPr id="1048992"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93"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3"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4" name="Rectangle 2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1" name="Group 6"/>
            <p:cNvGrpSpPr/>
            <p:nvPr userDrawn="1"/>
          </p:nvGrpSpPr>
          <p:grpSpPr>
            <a:xfrm>
              <a:off x="4421835" y="3189298"/>
              <a:ext cx="281352" cy="588192"/>
              <a:chOff x="1482928" y="1706140"/>
              <a:chExt cx="396240" cy="828375"/>
            </a:xfrm>
          </p:grpSpPr>
          <p:grpSp>
            <p:nvGrpSpPr>
              <p:cNvPr id="272" name="Group 19"/>
              <p:cNvGrpSpPr/>
              <p:nvPr/>
            </p:nvGrpSpPr>
            <p:grpSpPr>
              <a:xfrm>
                <a:off x="1482928" y="1706140"/>
                <a:ext cx="396240" cy="661021"/>
                <a:chOff x="1424940" y="1729740"/>
                <a:chExt cx="396240" cy="661021"/>
              </a:xfrm>
            </p:grpSpPr>
            <p:sp>
              <p:nvSpPr>
                <p:cNvPr id="1048995" name="Rectangle 2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96"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4"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7"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3" name="Group 7"/>
            <p:cNvGrpSpPr/>
            <p:nvPr userDrawn="1"/>
          </p:nvGrpSpPr>
          <p:grpSpPr>
            <a:xfrm>
              <a:off x="6162859" y="3189298"/>
              <a:ext cx="281352" cy="588192"/>
              <a:chOff x="1482928" y="1706140"/>
              <a:chExt cx="396240" cy="828375"/>
            </a:xfrm>
          </p:grpSpPr>
          <p:grpSp>
            <p:nvGrpSpPr>
              <p:cNvPr id="274" name="Group 14"/>
              <p:cNvGrpSpPr/>
              <p:nvPr/>
            </p:nvGrpSpPr>
            <p:grpSpPr>
              <a:xfrm>
                <a:off x="1482928" y="1706140"/>
                <a:ext cx="396240" cy="661021"/>
                <a:chOff x="1424940" y="1729740"/>
                <a:chExt cx="396240" cy="661021"/>
              </a:xfrm>
            </p:grpSpPr>
            <p:sp>
              <p:nvSpPr>
                <p:cNvPr id="1048998"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99"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5"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0" name="Rectangle 1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01"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2"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3"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4"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275" name="Group 39"/>
          <p:cNvGrpSpPr/>
          <p:nvPr userDrawn="1"/>
        </p:nvGrpSpPr>
        <p:grpSpPr>
          <a:xfrm>
            <a:off x="939787" y="1482414"/>
            <a:ext cx="7245449" cy="588192"/>
            <a:chOff x="939787" y="2277651"/>
            <a:chExt cx="7245449" cy="588192"/>
          </a:xfrm>
        </p:grpSpPr>
        <p:grpSp>
          <p:nvGrpSpPr>
            <p:cNvPr id="276" name="Group 40"/>
            <p:cNvGrpSpPr/>
            <p:nvPr/>
          </p:nvGrpSpPr>
          <p:grpSpPr>
            <a:xfrm>
              <a:off x="939787" y="2277651"/>
              <a:ext cx="281352" cy="588192"/>
              <a:chOff x="1482928" y="1706140"/>
              <a:chExt cx="396240" cy="828375"/>
            </a:xfrm>
          </p:grpSpPr>
          <p:grpSp>
            <p:nvGrpSpPr>
              <p:cNvPr id="277" name="Group 66"/>
              <p:cNvGrpSpPr/>
              <p:nvPr/>
            </p:nvGrpSpPr>
            <p:grpSpPr>
              <a:xfrm>
                <a:off x="1482928" y="1706140"/>
                <a:ext cx="396240" cy="661021"/>
                <a:chOff x="1424940" y="1729740"/>
                <a:chExt cx="396240" cy="661021"/>
              </a:xfrm>
            </p:grpSpPr>
            <p:sp>
              <p:nvSpPr>
                <p:cNvPr id="1049005"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06"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6"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7" name="Rectangle 6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8" name="Group 41"/>
            <p:cNvGrpSpPr/>
            <p:nvPr userDrawn="1"/>
          </p:nvGrpSpPr>
          <p:grpSpPr>
            <a:xfrm>
              <a:off x="2680811" y="2277651"/>
              <a:ext cx="281352" cy="588192"/>
              <a:chOff x="1482928" y="1706140"/>
              <a:chExt cx="396240" cy="828375"/>
            </a:xfrm>
          </p:grpSpPr>
          <p:grpSp>
            <p:nvGrpSpPr>
              <p:cNvPr id="279" name="Group 61"/>
              <p:cNvGrpSpPr/>
              <p:nvPr/>
            </p:nvGrpSpPr>
            <p:grpSpPr>
              <a:xfrm>
                <a:off x="1482928" y="1706140"/>
                <a:ext cx="396240" cy="661021"/>
                <a:chOff x="1424940" y="1729740"/>
                <a:chExt cx="396240" cy="661021"/>
              </a:xfrm>
            </p:grpSpPr>
            <p:sp>
              <p:nvSpPr>
                <p:cNvPr id="1049008" name="Rectangle 6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09"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7"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0"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0" name="Group 42"/>
            <p:cNvGrpSpPr/>
            <p:nvPr userDrawn="1"/>
          </p:nvGrpSpPr>
          <p:grpSpPr>
            <a:xfrm>
              <a:off x="4421835" y="2277651"/>
              <a:ext cx="281352" cy="588192"/>
              <a:chOff x="1482928" y="1706140"/>
              <a:chExt cx="396240" cy="828375"/>
            </a:xfrm>
          </p:grpSpPr>
          <p:grpSp>
            <p:nvGrpSpPr>
              <p:cNvPr id="281" name="Group 56"/>
              <p:cNvGrpSpPr/>
              <p:nvPr/>
            </p:nvGrpSpPr>
            <p:grpSpPr>
              <a:xfrm>
                <a:off x="1482928" y="1706140"/>
                <a:ext cx="396240" cy="661021"/>
                <a:chOff x="1424940" y="1729740"/>
                <a:chExt cx="396240" cy="661021"/>
              </a:xfrm>
            </p:grpSpPr>
            <p:sp>
              <p:nvSpPr>
                <p:cNvPr id="1049011"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12"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8"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3" name="Rectangle 5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2" name="Group 43"/>
            <p:cNvGrpSpPr/>
            <p:nvPr userDrawn="1"/>
          </p:nvGrpSpPr>
          <p:grpSpPr>
            <a:xfrm>
              <a:off x="6162859" y="2277651"/>
              <a:ext cx="281352" cy="588192"/>
              <a:chOff x="1482928" y="1706140"/>
              <a:chExt cx="396240" cy="828375"/>
            </a:xfrm>
          </p:grpSpPr>
          <p:grpSp>
            <p:nvGrpSpPr>
              <p:cNvPr id="283" name="Group 50"/>
              <p:cNvGrpSpPr/>
              <p:nvPr/>
            </p:nvGrpSpPr>
            <p:grpSpPr>
              <a:xfrm>
                <a:off x="1482928" y="1706140"/>
                <a:ext cx="396240" cy="661021"/>
                <a:chOff x="1424940" y="1729740"/>
                <a:chExt cx="396240" cy="661021"/>
              </a:xfrm>
            </p:grpSpPr>
            <p:sp>
              <p:nvSpPr>
                <p:cNvPr id="1049014" name="Rectangle 53"/>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15"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9"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6"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4" name="Group 44"/>
            <p:cNvGrpSpPr/>
            <p:nvPr userDrawn="1"/>
          </p:nvGrpSpPr>
          <p:grpSpPr>
            <a:xfrm>
              <a:off x="7903884" y="2277651"/>
              <a:ext cx="281352" cy="588192"/>
              <a:chOff x="1482928" y="1706140"/>
              <a:chExt cx="396240" cy="828375"/>
            </a:xfrm>
          </p:grpSpPr>
          <p:grpSp>
            <p:nvGrpSpPr>
              <p:cNvPr id="285" name="Group 45"/>
              <p:cNvGrpSpPr/>
              <p:nvPr/>
            </p:nvGrpSpPr>
            <p:grpSpPr>
              <a:xfrm>
                <a:off x="1482928" y="1706140"/>
                <a:ext cx="396240" cy="661021"/>
                <a:chOff x="1424940" y="1729740"/>
                <a:chExt cx="396240" cy="661021"/>
              </a:xfrm>
            </p:grpSpPr>
            <p:sp>
              <p:nvSpPr>
                <p:cNvPr id="1049017"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18"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0"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9" name="Rectangle 47"/>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20"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21"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22"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23"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24"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35" name="Shape 31"/>
        <p:cNvGrpSpPr/>
        <p:nvPr/>
      </p:nvGrpSpPr>
      <p:grpSpPr>
        <a:xfrm>
          <a:off x="0" y="0"/>
          <a:ext cx="0" cy="0"/>
          <a:chOff x="0" y="0"/>
          <a:chExt cx="0" cy="0"/>
        </a:xfrm>
      </p:grpSpPr>
      <p:pic>
        <p:nvPicPr>
          <p:cNvPr id="209731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8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36" name="Group 3"/>
          <p:cNvGrpSpPr/>
          <p:nvPr userDrawn="1"/>
        </p:nvGrpSpPr>
        <p:grpSpPr>
          <a:xfrm>
            <a:off x="939787" y="3189298"/>
            <a:ext cx="7245449" cy="588192"/>
            <a:chOff x="939787" y="2277651"/>
            <a:chExt cx="7245449" cy="588192"/>
          </a:xfrm>
        </p:grpSpPr>
        <p:grpSp>
          <p:nvGrpSpPr>
            <p:cNvPr id="437" name="Group 4"/>
            <p:cNvGrpSpPr/>
            <p:nvPr/>
          </p:nvGrpSpPr>
          <p:grpSpPr>
            <a:xfrm>
              <a:off x="939787" y="2277651"/>
              <a:ext cx="281352" cy="588192"/>
              <a:chOff x="1482928" y="1706140"/>
              <a:chExt cx="396240" cy="828375"/>
            </a:xfrm>
          </p:grpSpPr>
          <p:grpSp>
            <p:nvGrpSpPr>
              <p:cNvPr id="438" name="Group 29"/>
              <p:cNvGrpSpPr/>
              <p:nvPr/>
            </p:nvGrpSpPr>
            <p:grpSpPr>
              <a:xfrm>
                <a:off x="1482928" y="1706140"/>
                <a:ext cx="396240" cy="661021"/>
                <a:chOff x="1424940" y="1729740"/>
                <a:chExt cx="396240" cy="661021"/>
              </a:xfrm>
            </p:grpSpPr>
            <p:sp>
              <p:nvSpPr>
                <p:cNvPr id="1049588" name="Rectangle 3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89"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7"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0"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39" name="Group 5"/>
            <p:cNvGrpSpPr/>
            <p:nvPr userDrawn="1"/>
          </p:nvGrpSpPr>
          <p:grpSpPr>
            <a:xfrm>
              <a:off x="2680811" y="2277651"/>
              <a:ext cx="281352" cy="588192"/>
              <a:chOff x="1482928" y="1706140"/>
              <a:chExt cx="396240" cy="828375"/>
            </a:xfrm>
          </p:grpSpPr>
          <p:grpSp>
            <p:nvGrpSpPr>
              <p:cNvPr id="440" name="Group 24"/>
              <p:cNvGrpSpPr/>
              <p:nvPr/>
            </p:nvGrpSpPr>
            <p:grpSpPr>
              <a:xfrm>
                <a:off x="1482928" y="1706140"/>
                <a:ext cx="396240" cy="661021"/>
                <a:chOff x="1424940" y="1729740"/>
                <a:chExt cx="396240" cy="661021"/>
              </a:xfrm>
            </p:grpSpPr>
            <p:sp>
              <p:nvSpPr>
                <p:cNvPr id="1049591"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92"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8"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3" name="Rectangle 2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41" name="Group 6"/>
            <p:cNvGrpSpPr/>
            <p:nvPr userDrawn="1"/>
          </p:nvGrpSpPr>
          <p:grpSpPr>
            <a:xfrm>
              <a:off x="4421835" y="2277651"/>
              <a:ext cx="281352" cy="588192"/>
              <a:chOff x="1482928" y="1706140"/>
              <a:chExt cx="396240" cy="828375"/>
            </a:xfrm>
          </p:grpSpPr>
          <p:grpSp>
            <p:nvGrpSpPr>
              <p:cNvPr id="442" name="Group 19"/>
              <p:cNvGrpSpPr/>
              <p:nvPr/>
            </p:nvGrpSpPr>
            <p:grpSpPr>
              <a:xfrm>
                <a:off x="1482928" y="1706140"/>
                <a:ext cx="396240" cy="661021"/>
                <a:chOff x="1424940" y="1729740"/>
                <a:chExt cx="396240" cy="661021"/>
              </a:xfrm>
            </p:grpSpPr>
            <p:sp>
              <p:nvSpPr>
                <p:cNvPr id="1049594" name="Rectangle 2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95"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9"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6"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43" name="Group 7"/>
            <p:cNvGrpSpPr/>
            <p:nvPr userDrawn="1"/>
          </p:nvGrpSpPr>
          <p:grpSpPr>
            <a:xfrm>
              <a:off x="6162859" y="2277651"/>
              <a:ext cx="281352" cy="588192"/>
              <a:chOff x="1482928" y="1706140"/>
              <a:chExt cx="396240" cy="828375"/>
            </a:xfrm>
          </p:grpSpPr>
          <p:grpSp>
            <p:nvGrpSpPr>
              <p:cNvPr id="444" name="Group 14"/>
              <p:cNvGrpSpPr/>
              <p:nvPr/>
            </p:nvGrpSpPr>
            <p:grpSpPr>
              <a:xfrm>
                <a:off x="1482928" y="1706140"/>
                <a:ext cx="396240" cy="661021"/>
                <a:chOff x="1424940" y="1729740"/>
                <a:chExt cx="396240" cy="661021"/>
              </a:xfrm>
            </p:grpSpPr>
            <p:sp>
              <p:nvSpPr>
                <p:cNvPr id="1049597"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98"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0"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9" name="Rectangle 1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45" name="Group 8"/>
            <p:cNvGrpSpPr/>
            <p:nvPr userDrawn="1"/>
          </p:nvGrpSpPr>
          <p:grpSpPr>
            <a:xfrm>
              <a:off x="7903884" y="2277651"/>
              <a:ext cx="281352" cy="588192"/>
              <a:chOff x="1482928" y="1706140"/>
              <a:chExt cx="396240" cy="828375"/>
            </a:xfrm>
          </p:grpSpPr>
          <p:grpSp>
            <p:nvGrpSpPr>
              <p:cNvPr id="446" name="Group 9"/>
              <p:cNvGrpSpPr/>
              <p:nvPr/>
            </p:nvGrpSpPr>
            <p:grpSpPr>
              <a:xfrm>
                <a:off x="1482928" y="1706140"/>
                <a:ext cx="396240" cy="661021"/>
                <a:chOff x="1424940" y="1729740"/>
                <a:chExt cx="396240" cy="661021"/>
              </a:xfrm>
            </p:grpSpPr>
            <p:sp>
              <p:nvSpPr>
                <p:cNvPr id="1049600" name="Rectangle 1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01" name="Rectangle 1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1" name="Straight Arrow Connector 1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2" name="Rectangle 1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603" name="Text Placeholder 16"/>
          <p:cNvSpPr>
            <a:spLocks noGrp="1"/>
          </p:cNvSpPr>
          <p:nvPr>
            <p:ph type="body" sz="quarter" idx="14"/>
          </p:nvPr>
        </p:nvSpPr>
        <p:spPr>
          <a:xfrm>
            <a:off x="223088"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4" name="Text Placeholder 16"/>
          <p:cNvSpPr>
            <a:spLocks noGrp="1"/>
          </p:cNvSpPr>
          <p:nvPr>
            <p:ph type="body" sz="quarter" idx="15"/>
          </p:nvPr>
        </p:nvSpPr>
        <p:spPr>
          <a:xfrm>
            <a:off x="1964112"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5" name="Text Placeholder 16"/>
          <p:cNvSpPr>
            <a:spLocks noGrp="1"/>
          </p:cNvSpPr>
          <p:nvPr>
            <p:ph type="body" sz="quarter" idx="16"/>
          </p:nvPr>
        </p:nvSpPr>
        <p:spPr>
          <a:xfrm>
            <a:off x="3705136"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6" name="Text Placeholder 16"/>
          <p:cNvSpPr>
            <a:spLocks noGrp="1"/>
          </p:cNvSpPr>
          <p:nvPr>
            <p:ph type="body" sz="quarter" idx="17"/>
          </p:nvPr>
        </p:nvSpPr>
        <p:spPr>
          <a:xfrm>
            <a:off x="5446160"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7" name="Text Placeholder 16"/>
          <p:cNvSpPr>
            <a:spLocks noGrp="1"/>
          </p:cNvSpPr>
          <p:nvPr>
            <p:ph type="body" sz="quarter" idx="18"/>
          </p:nvPr>
        </p:nvSpPr>
        <p:spPr>
          <a:xfrm>
            <a:off x="718718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447" name="Group 39"/>
          <p:cNvGrpSpPr/>
          <p:nvPr userDrawn="1"/>
        </p:nvGrpSpPr>
        <p:grpSpPr>
          <a:xfrm>
            <a:off x="939787" y="1482414"/>
            <a:ext cx="7245449" cy="588192"/>
            <a:chOff x="939787" y="2277651"/>
            <a:chExt cx="7245449" cy="588192"/>
          </a:xfrm>
        </p:grpSpPr>
        <p:grpSp>
          <p:nvGrpSpPr>
            <p:cNvPr id="448" name="Group 40"/>
            <p:cNvGrpSpPr/>
            <p:nvPr/>
          </p:nvGrpSpPr>
          <p:grpSpPr>
            <a:xfrm>
              <a:off x="939787" y="2277651"/>
              <a:ext cx="281352" cy="588192"/>
              <a:chOff x="1482928" y="1706140"/>
              <a:chExt cx="396240" cy="828375"/>
            </a:xfrm>
          </p:grpSpPr>
          <p:grpSp>
            <p:nvGrpSpPr>
              <p:cNvPr id="449" name="Group 66"/>
              <p:cNvGrpSpPr/>
              <p:nvPr/>
            </p:nvGrpSpPr>
            <p:grpSpPr>
              <a:xfrm>
                <a:off x="1482928" y="1706140"/>
                <a:ext cx="396240" cy="661021"/>
                <a:chOff x="1424940" y="1729740"/>
                <a:chExt cx="396240" cy="661021"/>
              </a:xfrm>
            </p:grpSpPr>
            <p:sp>
              <p:nvSpPr>
                <p:cNvPr id="1049608"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09"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2"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0" name="Rectangle 6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0" name="Group 41"/>
            <p:cNvGrpSpPr/>
            <p:nvPr userDrawn="1"/>
          </p:nvGrpSpPr>
          <p:grpSpPr>
            <a:xfrm>
              <a:off x="2680811" y="2277651"/>
              <a:ext cx="281352" cy="588192"/>
              <a:chOff x="1482928" y="1706140"/>
              <a:chExt cx="396240" cy="828375"/>
            </a:xfrm>
          </p:grpSpPr>
          <p:grpSp>
            <p:nvGrpSpPr>
              <p:cNvPr id="451" name="Group 61"/>
              <p:cNvGrpSpPr/>
              <p:nvPr/>
            </p:nvGrpSpPr>
            <p:grpSpPr>
              <a:xfrm>
                <a:off x="1482928" y="1706140"/>
                <a:ext cx="396240" cy="661021"/>
                <a:chOff x="1424940" y="1729740"/>
                <a:chExt cx="396240" cy="661021"/>
              </a:xfrm>
            </p:grpSpPr>
            <p:sp>
              <p:nvSpPr>
                <p:cNvPr id="1049611" name="Rectangle 6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12"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3"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3"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2" name="Group 42"/>
            <p:cNvGrpSpPr/>
            <p:nvPr userDrawn="1"/>
          </p:nvGrpSpPr>
          <p:grpSpPr>
            <a:xfrm>
              <a:off x="4421835" y="2277651"/>
              <a:ext cx="281352" cy="588192"/>
              <a:chOff x="1482928" y="1706140"/>
              <a:chExt cx="396240" cy="828375"/>
            </a:xfrm>
          </p:grpSpPr>
          <p:grpSp>
            <p:nvGrpSpPr>
              <p:cNvPr id="453" name="Group 56"/>
              <p:cNvGrpSpPr/>
              <p:nvPr/>
            </p:nvGrpSpPr>
            <p:grpSpPr>
              <a:xfrm>
                <a:off x="1482928" y="1706140"/>
                <a:ext cx="396240" cy="661021"/>
                <a:chOff x="1424940" y="1729740"/>
                <a:chExt cx="396240" cy="661021"/>
              </a:xfrm>
            </p:grpSpPr>
            <p:sp>
              <p:nvSpPr>
                <p:cNvPr id="1049614"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15"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4"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6" name="Rectangle 5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4" name="Group 43"/>
            <p:cNvGrpSpPr/>
            <p:nvPr userDrawn="1"/>
          </p:nvGrpSpPr>
          <p:grpSpPr>
            <a:xfrm>
              <a:off x="6162859" y="2277651"/>
              <a:ext cx="281352" cy="588192"/>
              <a:chOff x="1482928" y="1706140"/>
              <a:chExt cx="396240" cy="828375"/>
            </a:xfrm>
          </p:grpSpPr>
          <p:grpSp>
            <p:nvGrpSpPr>
              <p:cNvPr id="455" name="Group 50"/>
              <p:cNvGrpSpPr/>
              <p:nvPr/>
            </p:nvGrpSpPr>
            <p:grpSpPr>
              <a:xfrm>
                <a:off x="1482928" y="1706140"/>
                <a:ext cx="396240" cy="661021"/>
                <a:chOff x="1424940" y="1729740"/>
                <a:chExt cx="396240" cy="661021"/>
              </a:xfrm>
            </p:grpSpPr>
            <p:sp>
              <p:nvSpPr>
                <p:cNvPr id="1049617" name="Rectangle 53"/>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18"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5"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9"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6" name="Group 44"/>
            <p:cNvGrpSpPr/>
            <p:nvPr userDrawn="1"/>
          </p:nvGrpSpPr>
          <p:grpSpPr>
            <a:xfrm>
              <a:off x="7903884" y="2277651"/>
              <a:ext cx="281352" cy="588192"/>
              <a:chOff x="1482928" y="1706140"/>
              <a:chExt cx="396240" cy="828375"/>
            </a:xfrm>
          </p:grpSpPr>
          <p:grpSp>
            <p:nvGrpSpPr>
              <p:cNvPr id="457" name="Group 45"/>
              <p:cNvGrpSpPr/>
              <p:nvPr/>
            </p:nvGrpSpPr>
            <p:grpSpPr>
              <a:xfrm>
                <a:off x="1482928" y="1706140"/>
                <a:ext cx="396240" cy="661021"/>
                <a:chOff x="1424940" y="1729740"/>
                <a:chExt cx="396240" cy="661021"/>
              </a:xfrm>
            </p:grpSpPr>
            <p:sp>
              <p:nvSpPr>
                <p:cNvPr id="1049620"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21"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6"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2" name="Rectangle 47"/>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623"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24"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25"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26"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27"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11" name="Shape 31"/>
        <p:cNvGrpSpPr/>
        <p:nvPr/>
      </p:nvGrpSpPr>
      <p:grpSpPr>
        <a:xfrm>
          <a:off x="0" y="0"/>
          <a:ext cx="0" cy="0"/>
          <a:chOff x="0" y="0"/>
          <a:chExt cx="0" cy="0"/>
        </a:xfrm>
      </p:grpSpPr>
      <p:pic>
        <p:nvPicPr>
          <p:cNvPr id="209723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8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9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12" name="Group 81"/>
          <p:cNvGrpSpPr/>
          <p:nvPr userDrawn="1"/>
        </p:nvGrpSpPr>
        <p:grpSpPr>
          <a:xfrm>
            <a:off x="2805107" y="1224889"/>
            <a:ext cx="3533786" cy="3185052"/>
            <a:chOff x="2801099" y="1114361"/>
            <a:chExt cx="3533786" cy="3185052"/>
          </a:xfrm>
        </p:grpSpPr>
        <p:grpSp>
          <p:nvGrpSpPr>
            <p:cNvPr id="313" name="Group 80"/>
            <p:cNvGrpSpPr/>
            <p:nvPr userDrawn="1"/>
          </p:nvGrpSpPr>
          <p:grpSpPr>
            <a:xfrm>
              <a:off x="2801099" y="1228944"/>
              <a:ext cx="3533786" cy="2955886"/>
              <a:chOff x="2801099" y="1066147"/>
              <a:chExt cx="3533786" cy="2955886"/>
            </a:xfrm>
          </p:grpSpPr>
          <p:grpSp>
            <p:nvGrpSpPr>
              <p:cNvPr id="314" name="Group 78"/>
              <p:cNvGrpSpPr/>
              <p:nvPr userDrawn="1"/>
            </p:nvGrpSpPr>
            <p:grpSpPr>
              <a:xfrm>
                <a:off x="6252959" y="1066147"/>
                <a:ext cx="81926" cy="2955886"/>
                <a:chOff x="6252959" y="1066147"/>
                <a:chExt cx="81926" cy="2955886"/>
              </a:xfrm>
            </p:grpSpPr>
            <p:sp>
              <p:nvSpPr>
                <p:cNvPr id="1049091" name="Oval 61"/>
                <p:cNvSpPr/>
                <p:nvPr/>
              </p:nvSpPr>
              <p:spPr>
                <a:xfrm>
                  <a:off x="6252959" y="1784637"/>
                  <a:ext cx="81926" cy="81926"/>
                </a:xfrm>
                <a:prstGeom prst="ellipse"/>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92" name="Oval 63"/>
                <p:cNvSpPr/>
                <p:nvPr/>
              </p:nvSpPr>
              <p:spPr>
                <a:xfrm>
                  <a:off x="6252959" y="2503127"/>
                  <a:ext cx="81926" cy="81926"/>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93" name="Oval 65"/>
                <p:cNvSpPr/>
                <p:nvPr/>
              </p:nvSpPr>
              <p:spPr>
                <a:xfrm>
                  <a:off x="6252959" y="3221617"/>
                  <a:ext cx="81926" cy="81926"/>
                </a:xfrm>
                <a:prstGeom prst="ellipse"/>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94" name="Oval 67"/>
                <p:cNvSpPr/>
                <p:nvPr/>
              </p:nvSpPr>
              <p:spPr>
                <a:xfrm>
                  <a:off x="6252959" y="3940107"/>
                  <a:ext cx="81926" cy="81926"/>
                </a:xfrm>
                <a:prstGeom prst="ellipse"/>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95" name="Oval 69"/>
                <p:cNvSpPr/>
                <p:nvPr/>
              </p:nvSpPr>
              <p:spPr>
                <a:xfrm>
                  <a:off x="6252959" y="1066147"/>
                  <a:ext cx="81926" cy="81926"/>
                </a:xfrm>
                <a:prstGeom prst="ellips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15" name="Group 79"/>
              <p:cNvGrpSpPr/>
              <p:nvPr userDrawn="1"/>
            </p:nvGrpSpPr>
            <p:grpSpPr>
              <a:xfrm>
                <a:off x="2801099" y="1066147"/>
                <a:ext cx="81926" cy="2955886"/>
                <a:chOff x="2801099" y="1066147"/>
                <a:chExt cx="81926" cy="2955886"/>
              </a:xfrm>
            </p:grpSpPr>
            <p:sp>
              <p:nvSpPr>
                <p:cNvPr id="1049096" name="Oval 50"/>
                <p:cNvSpPr/>
                <p:nvPr/>
              </p:nvSpPr>
              <p:spPr>
                <a:xfrm>
                  <a:off x="2801099" y="1784637"/>
                  <a:ext cx="81926" cy="81926"/>
                </a:xfrm>
                <a:prstGeom prst="ellipse"/>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97" name="Oval 52"/>
                <p:cNvSpPr/>
                <p:nvPr/>
              </p:nvSpPr>
              <p:spPr>
                <a:xfrm>
                  <a:off x="2801099" y="2503127"/>
                  <a:ext cx="81926" cy="81926"/>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98" name="Oval 55"/>
                <p:cNvSpPr/>
                <p:nvPr/>
              </p:nvSpPr>
              <p:spPr>
                <a:xfrm>
                  <a:off x="2801099" y="3221617"/>
                  <a:ext cx="81926" cy="81926"/>
                </a:xfrm>
                <a:prstGeom prst="ellipse"/>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99" name="Oval 57"/>
                <p:cNvSpPr/>
                <p:nvPr/>
              </p:nvSpPr>
              <p:spPr>
                <a:xfrm>
                  <a:off x="2801099" y="3940107"/>
                  <a:ext cx="81926" cy="81926"/>
                </a:xfrm>
                <a:prstGeom prst="ellips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00" name="Oval 59"/>
                <p:cNvSpPr/>
                <p:nvPr/>
              </p:nvSpPr>
              <p:spPr>
                <a:xfrm>
                  <a:off x="2801099" y="1066147"/>
                  <a:ext cx="81926" cy="81926"/>
                </a:xfrm>
                <a:prstGeom prst="ellipse"/>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grpSp>
          <p:nvGrpSpPr>
            <p:cNvPr id="316" name="Group 6"/>
            <p:cNvGrpSpPr/>
            <p:nvPr/>
          </p:nvGrpSpPr>
          <p:grpSpPr>
            <a:xfrm>
              <a:off x="2975830" y="1114361"/>
              <a:ext cx="3184323" cy="3185052"/>
              <a:chOff x="2908735" y="1068601"/>
              <a:chExt cx="3326530" cy="3327292"/>
            </a:xfrm>
          </p:grpSpPr>
          <p:sp>
            <p:nvSpPr>
              <p:cNvPr id="1049101" name="Freeform 90"/>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2" name="Freeform 135"/>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3" name="Freeform 136"/>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4" name="Freeform 137"/>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5" name="Freeform 138"/>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6" name="Freeform 139"/>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7" name="Freeform 140"/>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8" name="Freeform 141"/>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9" name="Freeform 142"/>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0" name="Freeform 143"/>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1" name="Freeform 144"/>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2" name="Oval 191"/>
              <p:cNvSpPr>
                <a:spLocks noChangeArrowheads="1"/>
              </p:cNvSpPr>
              <p:nvPr/>
            </p:nvSpPr>
            <p:spPr bwMode="auto">
              <a:xfrm>
                <a:off x="4369541" y="1554021"/>
                <a:ext cx="405639" cy="405640"/>
              </a:xfrm>
              <a:prstGeom prst="ellipse"/>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3" name="Freeform 209"/>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4" name="Freeform 210"/>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5" name="Freeform 211"/>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6" name="Freeform 212"/>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7" name="Oval 213"/>
              <p:cNvSpPr>
                <a:spLocks noChangeArrowheads="1"/>
              </p:cNvSpPr>
              <p:nvPr/>
            </p:nvSpPr>
            <p:spPr bwMode="auto">
              <a:xfrm>
                <a:off x="4366301" y="3500155"/>
                <a:ext cx="405639" cy="405640"/>
              </a:xfrm>
              <a:prstGeom prst="ellipse"/>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8" name="Freeform 214"/>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9" name="Freeform 215"/>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0" name="Freeform 216"/>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1" name="Freeform 217"/>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2" name="Freeform 912"/>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algn="ctr" blurRad="812800" rotWithShape="0" sx="116000" sy="116000">
                  <a:prstClr val="black">
                    <a:alpha val="16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3" name="Freeform 831"/>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4" name="Freeform 832"/>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5" name="Freeform 833"/>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6" name="Freeform 834"/>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7" name="Freeform 835"/>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8" name="Freeform 836"/>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29" name="Freeform 837"/>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0" name="Freeform 838"/>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1" name="Freeform 839"/>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2" name="Freeform 840"/>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grpSp>
      </p:grpSp>
      <p:sp>
        <p:nvSpPr>
          <p:cNvPr id="1049133" name="Text Placeholder 16"/>
          <p:cNvSpPr>
            <a:spLocks noGrp="1"/>
          </p:cNvSpPr>
          <p:nvPr>
            <p:ph type="body" sz="quarter" idx="15"/>
          </p:nvPr>
        </p:nvSpPr>
        <p:spPr>
          <a:xfrm>
            <a:off x="562709" y="121959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34" name="Text Placeholder 16"/>
          <p:cNvSpPr>
            <a:spLocks noGrp="1"/>
          </p:cNvSpPr>
          <p:nvPr>
            <p:ph type="body" sz="quarter" idx="16"/>
          </p:nvPr>
        </p:nvSpPr>
        <p:spPr>
          <a:xfrm>
            <a:off x="562709" y="193808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35" name="Text Placeholder 16"/>
          <p:cNvSpPr>
            <a:spLocks noGrp="1"/>
          </p:cNvSpPr>
          <p:nvPr>
            <p:ph type="body" sz="quarter" idx="17"/>
          </p:nvPr>
        </p:nvSpPr>
        <p:spPr>
          <a:xfrm>
            <a:off x="562709" y="337506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36" name="Text Placeholder 16"/>
          <p:cNvSpPr>
            <a:spLocks noGrp="1"/>
          </p:cNvSpPr>
          <p:nvPr>
            <p:ph type="body" sz="quarter" idx="18"/>
          </p:nvPr>
        </p:nvSpPr>
        <p:spPr>
          <a:xfrm>
            <a:off x="562709" y="409355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37" name="Text Placeholder 16"/>
          <p:cNvSpPr>
            <a:spLocks noGrp="1"/>
          </p:cNvSpPr>
          <p:nvPr>
            <p:ph type="body" sz="quarter" idx="19"/>
          </p:nvPr>
        </p:nvSpPr>
        <p:spPr>
          <a:xfrm>
            <a:off x="562709" y="265657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38" name="Text Placeholder 16"/>
          <p:cNvSpPr>
            <a:spLocks noGrp="1"/>
          </p:cNvSpPr>
          <p:nvPr>
            <p:ph type="body" sz="quarter" idx="20"/>
          </p:nvPr>
        </p:nvSpPr>
        <p:spPr>
          <a:xfrm>
            <a:off x="6420898" y="121959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39" name="Text Placeholder 16"/>
          <p:cNvSpPr>
            <a:spLocks noGrp="1"/>
          </p:cNvSpPr>
          <p:nvPr>
            <p:ph type="body" sz="quarter" idx="21"/>
          </p:nvPr>
        </p:nvSpPr>
        <p:spPr>
          <a:xfrm>
            <a:off x="6420898" y="193808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40" name="Text Placeholder 16"/>
          <p:cNvSpPr>
            <a:spLocks noGrp="1"/>
          </p:cNvSpPr>
          <p:nvPr>
            <p:ph type="body" sz="quarter" idx="22"/>
          </p:nvPr>
        </p:nvSpPr>
        <p:spPr>
          <a:xfrm>
            <a:off x="6420898" y="337506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41" name="Text Placeholder 16"/>
          <p:cNvSpPr>
            <a:spLocks noGrp="1"/>
          </p:cNvSpPr>
          <p:nvPr>
            <p:ph type="body" sz="quarter" idx="23"/>
          </p:nvPr>
        </p:nvSpPr>
        <p:spPr>
          <a:xfrm>
            <a:off x="6420898" y="409355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42" name="Text Placeholder 16"/>
          <p:cNvSpPr>
            <a:spLocks noGrp="1"/>
          </p:cNvSpPr>
          <p:nvPr>
            <p:ph type="body" sz="quarter" idx="24"/>
          </p:nvPr>
        </p:nvSpPr>
        <p:spPr>
          <a:xfrm>
            <a:off x="6420898" y="265657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80" name="Shape 31"/>
        <p:cNvGrpSpPr/>
        <p:nvPr/>
      </p:nvGrpSpPr>
      <p:grpSpPr>
        <a:xfrm>
          <a:off x="0" y="0"/>
          <a:ext cx="0" cy="0"/>
          <a:chOff x="0" y="0"/>
          <a:chExt cx="0" cy="0"/>
        </a:xfrm>
      </p:grpSpPr>
      <p:pic>
        <p:nvPicPr>
          <p:cNvPr id="209732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0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5" name="Shape 37"/>
        <p:cNvGrpSpPr/>
        <p:nvPr/>
      </p:nvGrpSpPr>
      <p:grpSpPr>
        <a:xfrm>
          <a:off x="0" y="0"/>
          <a:ext cx="0" cy="0"/>
          <a:chOff x="0" y="0"/>
          <a:chExt cx="0" cy="0"/>
        </a:xfrm>
      </p:grpSpPr>
      <p:pic>
        <p:nvPicPr>
          <p:cNvPr id="2097174"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75"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76" name="Group 5"/>
          <p:cNvGrpSpPr/>
          <p:nvPr/>
        </p:nvGrpSpPr>
        <p:grpSpPr>
          <a:xfrm>
            <a:off x="2263140" y="1653932"/>
            <a:ext cx="4747260" cy="830997"/>
            <a:chOff x="2263140" y="1779657"/>
            <a:chExt cx="4747260" cy="830997"/>
          </a:xfrm>
        </p:grpSpPr>
        <p:cxnSp>
          <p:nvCxnSpPr>
            <p:cNvPr id="3145730" name="Straight Connector 7"/>
            <p:cNvCxnSpPr>
              <a:cxnSpLocks/>
            </p:cNvCxnSpPr>
            <p:nvPr/>
          </p:nvCxnSpPr>
          <p:spPr>
            <a:xfrm>
              <a:off x="2263140" y="2042160"/>
              <a:ext cx="4747260"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4"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tx2"/>
                  </a:solidFill>
                  <a:latin typeface="Public Sans"/>
                  <a:ea typeface="Public Sans"/>
                  <a:cs typeface="Public Sans"/>
                  <a:sym typeface="Public Sans"/>
                </a:rPr>
                <a:t>“</a:t>
              </a:r>
              <a:endParaRPr dirty="0" sz="4800" lang="en-IN">
                <a:solidFill>
                  <a:schemeClr val="tx2"/>
                </a:solidFill>
                <a:latin typeface="Public Sans" pitchFamily="2" charset="0"/>
              </a:endParaRPr>
            </a:p>
          </p:txBody>
        </p:sp>
      </p:grpSp>
      <p:sp>
        <p:nvSpPr>
          <p:cNvPr id="1048665"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0" name="Shape 37"/>
        <p:cNvGrpSpPr/>
        <p:nvPr/>
      </p:nvGrpSpPr>
      <p:grpSpPr>
        <a:xfrm>
          <a:off x="0" y="0"/>
          <a:ext cx="0" cy="0"/>
          <a:chOff x="0" y="0"/>
          <a:chExt cx="0" cy="0"/>
        </a:xfrm>
      </p:grpSpPr>
      <p:pic>
        <p:nvPicPr>
          <p:cNvPr id="2097257"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258"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61" name="Group 5"/>
          <p:cNvGrpSpPr/>
          <p:nvPr/>
        </p:nvGrpSpPr>
        <p:grpSpPr>
          <a:xfrm>
            <a:off x="2263140" y="1653932"/>
            <a:ext cx="4747260" cy="830997"/>
            <a:chOff x="2263140" y="1779657"/>
            <a:chExt cx="4747260" cy="830997"/>
          </a:xfrm>
        </p:grpSpPr>
        <p:cxnSp>
          <p:nvCxnSpPr>
            <p:cNvPr id="3145815" name="Straight Connector 7"/>
            <p:cNvCxnSpPr>
              <a:cxnSpLocks/>
            </p:cNvCxnSpPr>
            <p:nvPr/>
          </p:nvCxnSpPr>
          <p:spPr>
            <a:xfrm>
              <a:off x="2263140" y="2042160"/>
              <a:ext cx="4747260" cy="0"/>
            </a:xfrm>
            <a:prstGeom prst="line"/>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94"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accent4">
                      <a:lumMod val="60000"/>
                      <a:lumOff val="40000"/>
                    </a:schemeClr>
                  </a:solidFill>
                  <a:latin typeface="Public Sans"/>
                  <a:ea typeface="Public Sans"/>
                  <a:cs typeface="Public Sans"/>
                  <a:sym typeface="Public Sans"/>
                </a:rPr>
                <a:t>“</a:t>
              </a:r>
              <a:endParaRPr dirty="0" sz="4800" lang="en-IN">
                <a:solidFill>
                  <a:schemeClr val="accent4">
                    <a:lumMod val="60000"/>
                    <a:lumOff val="40000"/>
                  </a:schemeClr>
                </a:solidFill>
                <a:latin typeface="Public Sans" pitchFamily="2" charset="0"/>
              </a:endParaRPr>
            </a:p>
          </p:txBody>
        </p:sp>
      </p:grpSp>
      <p:sp>
        <p:nvSpPr>
          <p:cNvPr id="1049295"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2" name="Shape 37"/>
        <p:cNvGrpSpPr/>
        <p:nvPr/>
      </p:nvGrpSpPr>
      <p:grpSpPr>
        <a:xfrm>
          <a:off x="0" y="0"/>
          <a:ext cx="0" cy="0"/>
          <a:chOff x="0" y="0"/>
          <a:chExt cx="0" cy="0"/>
        </a:xfrm>
      </p:grpSpPr>
      <p:pic>
        <p:nvPicPr>
          <p:cNvPr id="2097182"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83"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83" name="Group 5"/>
          <p:cNvGrpSpPr/>
          <p:nvPr/>
        </p:nvGrpSpPr>
        <p:grpSpPr>
          <a:xfrm>
            <a:off x="2263140" y="1653932"/>
            <a:ext cx="4747260" cy="830997"/>
            <a:chOff x="2263140" y="1779657"/>
            <a:chExt cx="4747260" cy="830997"/>
          </a:xfrm>
        </p:grpSpPr>
        <p:cxnSp>
          <p:nvCxnSpPr>
            <p:cNvPr id="3145731" name="Straight Connector 7"/>
            <p:cNvCxnSpPr>
              <a:cxnSpLocks/>
            </p:cNvCxnSpPr>
            <p:nvPr/>
          </p:nvCxnSpPr>
          <p:spPr>
            <a:xfrm>
              <a:off x="2263140" y="2042160"/>
              <a:ext cx="4747260" cy="0"/>
            </a:xfrm>
            <a:prstGeom prst="line"/>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94"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accent2"/>
                  </a:solidFill>
                  <a:latin typeface="Public Sans"/>
                  <a:ea typeface="Public Sans"/>
                  <a:cs typeface="Public Sans"/>
                  <a:sym typeface="Public Sans"/>
                </a:rPr>
                <a:t>“</a:t>
              </a:r>
              <a:endParaRPr dirty="0" sz="4800" lang="en-IN">
                <a:solidFill>
                  <a:schemeClr val="accent2"/>
                </a:solidFill>
                <a:latin typeface="Public Sans" pitchFamily="2" charset="0"/>
              </a:endParaRPr>
            </a:p>
          </p:txBody>
        </p:sp>
      </p:grpSp>
      <p:sp>
        <p:nvSpPr>
          <p:cNvPr id="1048695"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accent3"/>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4" name="Shape 37"/>
        <p:cNvGrpSpPr/>
        <p:nvPr/>
      </p:nvGrpSpPr>
      <p:grpSpPr>
        <a:xfrm>
          <a:off x="0" y="0"/>
          <a:ext cx="0" cy="0"/>
          <a:chOff x="0" y="0"/>
          <a:chExt cx="0" cy="0"/>
        </a:xfrm>
      </p:grpSpPr>
      <p:pic>
        <p:nvPicPr>
          <p:cNvPr id="2097280"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281"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95" name="Group 5"/>
          <p:cNvGrpSpPr/>
          <p:nvPr/>
        </p:nvGrpSpPr>
        <p:grpSpPr>
          <a:xfrm>
            <a:off x="1403060" y="1183590"/>
            <a:ext cx="6337881" cy="1569620"/>
            <a:chOff x="1492092" y="1002130"/>
            <a:chExt cx="6337881" cy="1569620"/>
          </a:xfrm>
        </p:grpSpPr>
        <p:cxnSp>
          <p:nvCxnSpPr>
            <p:cNvPr id="3145826" name="Straight Connector 10"/>
            <p:cNvCxnSpPr>
              <a:cxnSpLocks/>
            </p:cNvCxnSpPr>
            <p:nvPr/>
          </p:nvCxnSpPr>
          <p:spPr>
            <a:xfrm>
              <a:off x="1492092" y="1449493"/>
              <a:ext cx="6337881"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37" name="Google Shape;302;p224"/>
            <p:cNvSpPr txBox="1"/>
            <p:nvPr/>
          </p:nvSpPr>
          <p:spPr>
            <a:xfrm>
              <a:off x="4302597" y="1002130"/>
              <a:ext cx="716871" cy="1569620"/>
            </a:xfrm>
            <a:prstGeom prst="rect"/>
            <a:solidFill>
              <a:schemeClr val="bg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dirty="0" sz="9600" lang="en-US">
                  <a:solidFill>
                    <a:schemeClr val="accent4"/>
                  </a:solidFill>
                  <a:latin typeface="Public Sans" pitchFamily="2" charset="0"/>
                </a:rPr>
                <a:t>“</a:t>
              </a:r>
              <a:endParaRPr dirty="0" sz="9600">
                <a:solidFill>
                  <a:schemeClr val="accent4"/>
                </a:solidFill>
                <a:latin typeface="Public Sans" pitchFamily="2" charset="0"/>
              </a:endParaRPr>
            </a:p>
          </p:txBody>
        </p:sp>
      </p:grpSp>
      <p:grpSp>
        <p:nvGrpSpPr>
          <p:cNvPr id="396" name="Group 7"/>
          <p:cNvGrpSpPr/>
          <p:nvPr/>
        </p:nvGrpSpPr>
        <p:grpSpPr>
          <a:xfrm>
            <a:off x="1492092" y="3662045"/>
            <a:ext cx="6159817" cy="71120"/>
            <a:chOff x="2145983" y="2931954"/>
            <a:chExt cx="6159817" cy="71120"/>
          </a:xfrm>
        </p:grpSpPr>
        <p:sp>
          <p:nvSpPr>
            <p:cNvPr id="1049438"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439"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440" name="Text Placeholder 16"/>
          <p:cNvSpPr>
            <a:spLocks noGrp="1"/>
          </p:cNvSpPr>
          <p:nvPr>
            <p:ph type="body" sz="quarter" idx="14" hasCustomPrompt="1"/>
          </p:nvPr>
        </p:nvSpPr>
        <p:spPr>
          <a:xfrm>
            <a:off x="571500" y="2030343"/>
            <a:ext cx="8001000" cy="1323398"/>
          </a:xfrm>
          <a:prstGeom prst="rect"/>
          <a:solidFill>
            <a:schemeClr val="bg1"/>
          </a:solidFill>
        </p:spPr>
        <p:txBody>
          <a:bodyPr/>
          <a:lstStyle>
            <a:lvl1pPr algn="ctr">
              <a:defRPr b="1" sz="24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05" name="Shape 37"/>
        <p:cNvGrpSpPr/>
        <p:nvPr/>
      </p:nvGrpSpPr>
      <p:grpSpPr>
        <a:xfrm>
          <a:off x="0" y="0"/>
          <a:ext cx="0" cy="0"/>
          <a:chOff x="0" y="0"/>
          <a:chExt cx="0" cy="0"/>
        </a:xfrm>
      </p:grpSpPr>
      <p:grpSp>
        <p:nvGrpSpPr>
          <p:cNvPr id="206" name="Group 3"/>
          <p:cNvGrpSpPr/>
          <p:nvPr userDrawn="1"/>
        </p:nvGrpSpPr>
        <p:grpSpPr>
          <a:xfrm>
            <a:off x="444" y="0"/>
            <a:ext cx="9143556" cy="5143500"/>
            <a:chOff x="444" y="317809"/>
            <a:chExt cx="9143556" cy="5143500"/>
          </a:xfrm>
        </p:grpSpPr>
        <p:pic>
          <p:nvPicPr>
            <p:cNvPr id="2097205"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6"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7"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07" name="Group 12"/>
          <p:cNvGrpSpPr/>
          <p:nvPr userDrawn="1"/>
        </p:nvGrpSpPr>
        <p:grpSpPr>
          <a:xfrm>
            <a:off x="924129" y="1598931"/>
            <a:ext cx="7458302" cy="2018454"/>
            <a:chOff x="842849" y="1558291"/>
            <a:chExt cx="7458302" cy="2018454"/>
          </a:xfrm>
        </p:grpSpPr>
        <p:sp>
          <p:nvSpPr>
            <p:cNvPr id="104882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208" name="Group 7"/>
            <p:cNvGrpSpPr/>
            <p:nvPr/>
          </p:nvGrpSpPr>
          <p:grpSpPr>
            <a:xfrm>
              <a:off x="842849" y="1558291"/>
              <a:ext cx="7351622" cy="1896534"/>
              <a:chOff x="1582406" y="1522350"/>
              <a:chExt cx="6046550" cy="1943146"/>
            </a:xfrm>
          </p:grpSpPr>
          <p:sp>
            <p:nvSpPr>
              <p:cNvPr id="104882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2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823"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44" name="Shape 37"/>
        <p:cNvGrpSpPr/>
        <p:nvPr/>
      </p:nvGrpSpPr>
      <p:grpSpPr>
        <a:xfrm>
          <a:off x="0" y="0"/>
          <a:ext cx="0" cy="0"/>
          <a:chOff x="0" y="0"/>
          <a:chExt cx="0" cy="0"/>
        </a:xfrm>
      </p:grpSpPr>
      <p:pic>
        <p:nvPicPr>
          <p:cNvPr id="2097156" name="Picture 8" descr="A picture containing person, computer, indoor  Description automatically generated"/>
          <p:cNvPicPr>
            <a:picLocks noChangeAspect="1"/>
          </p:cNvPicPr>
          <p:nvPr userDrawn="1"/>
        </p:nvPicPr>
        <p:blipFill rotWithShape="1">
          <a:blip xmlns:r="http://schemas.openxmlformats.org/officeDocument/2006/relationships" r:embed="rId1"/>
          <a:srcRect r="11111"/>
          <a:stretch>
            <a:fillRect/>
          </a:stretch>
        </p:blipFill>
        <p:spPr>
          <a:xfrm flipH="1">
            <a:off x="0" y="0"/>
            <a:ext cx="9144000" cy="5143494"/>
          </a:xfrm>
          <a:prstGeom prst="rect"/>
        </p:spPr>
      </p:pic>
      <p:pic>
        <p:nvPicPr>
          <p:cNvPr id="2097157" name="Google Shape;13;p29"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86" name="Google Shape;48;p35"/>
          <p:cNvSpPr/>
          <p:nvPr userDrawn="1"/>
        </p:nvSpPr>
        <p:spPr>
          <a:xfrm>
            <a:off x="0" y="638171"/>
            <a:ext cx="4734046" cy="4030832"/>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8587"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8"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9"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28" name="Shape 37"/>
        <p:cNvGrpSpPr/>
        <p:nvPr/>
      </p:nvGrpSpPr>
      <p:grpSpPr>
        <a:xfrm>
          <a:off x="0" y="0"/>
          <a:ext cx="0" cy="0"/>
          <a:chOff x="0" y="0"/>
          <a:chExt cx="0" cy="0"/>
        </a:xfrm>
      </p:grpSpPr>
      <p:grpSp>
        <p:nvGrpSpPr>
          <p:cNvPr id="429" name="Group 3"/>
          <p:cNvGrpSpPr/>
          <p:nvPr userDrawn="1"/>
        </p:nvGrpSpPr>
        <p:grpSpPr>
          <a:xfrm>
            <a:off x="444" y="0"/>
            <a:ext cx="9143556" cy="5143500"/>
            <a:chOff x="444" y="317809"/>
            <a:chExt cx="9143556" cy="5143500"/>
          </a:xfrm>
        </p:grpSpPr>
        <p:pic>
          <p:nvPicPr>
            <p:cNvPr id="2097305"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306"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307"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30" name="Group 12"/>
          <p:cNvGrpSpPr/>
          <p:nvPr userDrawn="1"/>
        </p:nvGrpSpPr>
        <p:grpSpPr>
          <a:xfrm>
            <a:off x="924129" y="1598931"/>
            <a:ext cx="7458302" cy="2018454"/>
            <a:chOff x="842849" y="1558291"/>
            <a:chExt cx="7458302" cy="2018454"/>
          </a:xfrm>
        </p:grpSpPr>
        <p:sp>
          <p:nvSpPr>
            <p:cNvPr id="1049566"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431" name="Group 7"/>
            <p:cNvGrpSpPr/>
            <p:nvPr/>
          </p:nvGrpSpPr>
          <p:grpSpPr>
            <a:xfrm>
              <a:off x="842849" y="1558291"/>
              <a:ext cx="7351622" cy="1896534"/>
              <a:chOff x="1582406" y="1522350"/>
              <a:chExt cx="6046550" cy="1943146"/>
            </a:xfrm>
          </p:grpSpPr>
          <p:sp>
            <p:nvSpPr>
              <p:cNvPr id="1049567"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68"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569"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3" name="Shape 37"/>
        <p:cNvGrpSpPr/>
        <p:nvPr/>
      </p:nvGrpSpPr>
      <p:grpSpPr>
        <a:xfrm>
          <a:off x="0" y="0"/>
          <a:ext cx="0" cy="0"/>
          <a:chOff x="0" y="0"/>
          <a:chExt cx="0" cy="0"/>
        </a:xfrm>
      </p:grpSpPr>
      <p:grpSp>
        <p:nvGrpSpPr>
          <p:cNvPr id="304" name="Group 4"/>
          <p:cNvGrpSpPr/>
          <p:nvPr userDrawn="1"/>
        </p:nvGrpSpPr>
        <p:grpSpPr>
          <a:xfrm>
            <a:off x="444" y="0"/>
            <a:ext cx="9143556" cy="5143500"/>
            <a:chOff x="444" y="317809"/>
            <a:chExt cx="9143556" cy="5143500"/>
          </a:xfrm>
        </p:grpSpPr>
        <p:pic>
          <p:nvPicPr>
            <p:cNvPr id="2097235"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6"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7"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05" name="Group 12"/>
          <p:cNvGrpSpPr/>
          <p:nvPr userDrawn="1"/>
        </p:nvGrpSpPr>
        <p:grpSpPr>
          <a:xfrm>
            <a:off x="924129" y="1598931"/>
            <a:ext cx="7458302" cy="2018454"/>
            <a:chOff x="842849" y="1558291"/>
            <a:chExt cx="7458302" cy="2018454"/>
          </a:xfrm>
        </p:grpSpPr>
        <p:sp>
          <p:nvSpPr>
            <p:cNvPr id="104908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306" name="Group 7"/>
            <p:cNvGrpSpPr/>
            <p:nvPr/>
          </p:nvGrpSpPr>
          <p:grpSpPr>
            <a:xfrm>
              <a:off x="842849" y="1558291"/>
              <a:ext cx="7351622" cy="1896534"/>
              <a:chOff x="1582406" y="1522350"/>
              <a:chExt cx="6046550" cy="1943146"/>
            </a:xfrm>
          </p:grpSpPr>
          <p:sp>
            <p:nvSpPr>
              <p:cNvPr id="104908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08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sp>
        <p:nvSpPr>
          <p:cNvPr id="1049083"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4" name="Shape 37"/>
        <p:cNvGrpSpPr/>
        <p:nvPr/>
      </p:nvGrpSpPr>
      <p:grpSpPr>
        <a:xfrm>
          <a:off x="0" y="0"/>
          <a:ext cx="0" cy="0"/>
          <a:chOff x="0" y="0"/>
          <a:chExt cx="0" cy="0"/>
        </a:xfrm>
      </p:grpSpPr>
      <p:grpSp>
        <p:nvGrpSpPr>
          <p:cNvPr id="405" name="Group 4"/>
          <p:cNvGrpSpPr/>
          <p:nvPr userDrawn="1"/>
        </p:nvGrpSpPr>
        <p:grpSpPr>
          <a:xfrm>
            <a:off x="444" y="0"/>
            <a:ext cx="9143556" cy="5143500"/>
            <a:chOff x="444" y="317809"/>
            <a:chExt cx="9143556" cy="5143500"/>
          </a:xfrm>
        </p:grpSpPr>
        <p:pic>
          <p:nvPicPr>
            <p:cNvPr id="2097292"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9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94"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465" name="Rectangle: Rounded Corners 2"/>
          <p:cNvSpPr/>
          <p:nvPr/>
        </p:nvSpPr>
        <p:spPr>
          <a:xfrm>
            <a:off x="1893911" y="1825943"/>
            <a:ext cx="5027524" cy="1212468"/>
          </a:xfrm>
          <a:prstGeom prst="roundRect"/>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66" name="Rectangle: Rounded Corners 16"/>
          <p:cNvSpPr/>
          <p:nvPr/>
        </p:nvSpPr>
        <p:spPr>
          <a:xfrm>
            <a:off x="2222565" y="2127950"/>
            <a:ext cx="5027524" cy="1212468"/>
          </a:xfrm>
          <a:prstGeom prst="roundRect"/>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67"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406" name="Group 3"/>
          <p:cNvGrpSpPr/>
          <p:nvPr userDrawn="1"/>
        </p:nvGrpSpPr>
        <p:grpSpPr>
          <a:xfrm>
            <a:off x="1985011" y="1602036"/>
            <a:ext cx="502919" cy="45719"/>
            <a:chOff x="1985011" y="1602036"/>
            <a:chExt cx="502919" cy="45719"/>
          </a:xfrm>
          <a:solidFill>
            <a:schemeClr val="tx2"/>
          </a:solidFill>
        </p:grpSpPr>
        <p:sp>
          <p:nvSpPr>
            <p:cNvPr id="1049468"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69"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70"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71"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407" name="Group 2"/>
          <p:cNvGrpSpPr/>
          <p:nvPr userDrawn="1"/>
        </p:nvGrpSpPr>
        <p:grpSpPr>
          <a:xfrm>
            <a:off x="6656071" y="3518606"/>
            <a:ext cx="502919" cy="45719"/>
            <a:chOff x="6656071" y="3518606"/>
            <a:chExt cx="502919" cy="45719"/>
          </a:xfrm>
          <a:solidFill>
            <a:schemeClr val="bg2"/>
          </a:solidFill>
        </p:grpSpPr>
        <p:sp>
          <p:nvSpPr>
            <p:cNvPr id="1049472"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73"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74"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75"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476"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15" name="Shape 37"/>
        <p:cNvGrpSpPr/>
        <p:nvPr/>
      </p:nvGrpSpPr>
      <p:grpSpPr>
        <a:xfrm>
          <a:off x="0" y="0"/>
          <a:ext cx="0" cy="0"/>
          <a:chOff x="0" y="0"/>
          <a:chExt cx="0" cy="0"/>
        </a:xfrm>
      </p:grpSpPr>
      <p:grpSp>
        <p:nvGrpSpPr>
          <p:cNvPr id="216" name="Group 4"/>
          <p:cNvGrpSpPr/>
          <p:nvPr userDrawn="1"/>
        </p:nvGrpSpPr>
        <p:grpSpPr>
          <a:xfrm>
            <a:off x="444" y="0"/>
            <a:ext cx="9143556" cy="5143500"/>
            <a:chOff x="444" y="317809"/>
            <a:chExt cx="9143556" cy="5143500"/>
          </a:xfrm>
        </p:grpSpPr>
        <p:pic>
          <p:nvPicPr>
            <p:cNvPr id="2097210"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11"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12"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870" name="Rectangle: Rounded Corners 2"/>
          <p:cNvSpPr/>
          <p:nvPr/>
        </p:nvSpPr>
        <p:spPr>
          <a:xfrm>
            <a:off x="1893911" y="1825943"/>
            <a:ext cx="5027524" cy="1212468"/>
          </a:xfrm>
          <a:prstGeom prst="roundRect"/>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71" name="Rectangle: Rounded Corners 16"/>
          <p:cNvSpPr/>
          <p:nvPr/>
        </p:nvSpPr>
        <p:spPr>
          <a:xfrm>
            <a:off x="2222565" y="2127950"/>
            <a:ext cx="5027524" cy="1212468"/>
          </a:xfrm>
          <a:prstGeom prst="roundRect"/>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72"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217" name="Group 3"/>
          <p:cNvGrpSpPr/>
          <p:nvPr userDrawn="1"/>
        </p:nvGrpSpPr>
        <p:grpSpPr>
          <a:xfrm>
            <a:off x="1985011" y="1602036"/>
            <a:ext cx="502919" cy="45719"/>
            <a:chOff x="1985011" y="1602036"/>
            <a:chExt cx="502919" cy="45719"/>
          </a:xfrm>
          <a:solidFill>
            <a:schemeClr val="accent3">
              <a:lumMod val="60000"/>
              <a:lumOff val="40000"/>
            </a:schemeClr>
          </a:solidFill>
        </p:grpSpPr>
        <p:sp>
          <p:nvSpPr>
            <p:cNvPr id="1048873"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74"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75"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76"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218"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8877"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78"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79"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80"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8881"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3" name="Shape 37"/>
        <p:cNvGrpSpPr/>
        <p:nvPr/>
      </p:nvGrpSpPr>
      <p:grpSpPr>
        <a:xfrm>
          <a:off x="0" y="0"/>
          <a:ext cx="0" cy="0"/>
          <a:chOff x="0" y="0"/>
          <a:chExt cx="0" cy="0"/>
        </a:xfrm>
      </p:grpSpPr>
      <p:grpSp>
        <p:nvGrpSpPr>
          <p:cNvPr id="364" name="Group 4"/>
          <p:cNvGrpSpPr/>
          <p:nvPr userDrawn="1"/>
        </p:nvGrpSpPr>
        <p:grpSpPr>
          <a:xfrm>
            <a:off x="444" y="0"/>
            <a:ext cx="9143556" cy="5143500"/>
            <a:chOff x="444" y="317809"/>
            <a:chExt cx="9143556" cy="5143500"/>
          </a:xfrm>
        </p:grpSpPr>
        <p:pic>
          <p:nvPicPr>
            <p:cNvPr id="2097260"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61"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62"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12" name="Rectangle: Rounded Corners 2"/>
          <p:cNvSpPr/>
          <p:nvPr/>
        </p:nvSpPr>
        <p:spPr>
          <a:xfrm>
            <a:off x="1893911" y="1825943"/>
            <a:ext cx="5027524" cy="1212468"/>
          </a:xfrm>
          <a:prstGeom prst="roundRect"/>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13" name="Rectangle: Rounded Corners 16"/>
          <p:cNvSpPr/>
          <p:nvPr/>
        </p:nvSpPr>
        <p:spPr>
          <a:xfrm>
            <a:off x="2222565" y="2127950"/>
            <a:ext cx="5027524" cy="1212468"/>
          </a:xfrm>
          <a:prstGeom prst="roundRect"/>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14"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365" name="Group 3"/>
          <p:cNvGrpSpPr/>
          <p:nvPr userDrawn="1"/>
        </p:nvGrpSpPr>
        <p:grpSpPr>
          <a:xfrm>
            <a:off x="1985011" y="1602036"/>
            <a:ext cx="502919" cy="45719"/>
            <a:chOff x="1985011" y="1602036"/>
            <a:chExt cx="502919" cy="45719"/>
          </a:xfrm>
          <a:solidFill>
            <a:schemeClr val="accent1">
              <a:lumMod val="60000"/>
              <a:lumOff val="40000"/>
            </a:schemeClr>
          </a:solidFill>
        </p:grpSpPr>
        <p:sp>
          <p:nvSpPr>
            <p:cNvPr id="1049315"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16"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17"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18"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366"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9319"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20"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21"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22"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323"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1" name="Shape 37"/>
        <p:cNvGrpSpPr/>
        <p:nvPr/>
      </p:nvGrpSpPr>
      <p:grpSpPr>
        <a:xfrm>
          <a:off x="0" y="0"/>
          <a:ext cx="0" cy="0"/>
          <a:chOff x="0" y="0"/>
          <a:chExt cx="0" cy="0"/>
        </a:xfrm>
      </p:grpSpPr>
      <p:pic>
        <p:nvPicPr>
          <p:cNvPr id="2097180" name="Picture 3"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81"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91" name="Rectangle 8"/>
          <p:cNvSpPr/>
          <p:nvPr/>
        </p:nvSpPr>
        <p:spPr>
          <a:xfrm>
            <a:off x="1736279" y="1782808"/>
            <a:ext cx="1577884" cy="157788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5400" lang="en-IN">
                <a:latin typeface="Public Sans" pitchFamily="2" charset="0"/>
              </a:rPr>
              <a:t>?</a:t>
            </a:r>
          </a:p>
        </p:txBody>
      </p:sp>
      <p:sp>
        <p:nvSpPr>
          <p:cNvPr id="1048692" name="Text Placeholder 16"/>
          <p:cNvSpPr>
            <a:spLocks noGrp="1"/>
          </p:cNvSpPr>
          <p:nvPr>
            <p:ph type="body" sz="quarter" idx="14" hasCustomPrompt="1"/>
          </p:nvPr>
        </p:nvSpPr>
        <p:spPr>
          <a:xfrm>
            <a:off x="3470049" y="1800874"/>
            <a:ext cx="3789638" cy="616505"/>
          </a:xfrm>
          <a:prstGeom prst="rect"/>
          <a:solidFill>
            <a:schemeClr val="bg1"/>
          </a:solidFill>
        </p:spPr>
        <p:txBody>
          <a:bodyPr/>
          <a:lstStyle>
            <a:lvl1pPr algn="l">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Did You Know?</a:t>
            </a:r>
          </a:p>
        </p:txBody>
      </p:sp>
      <p:sp>
        <p:nvSpPr>
          <p:cNvPr id="1048693" name="Text Placeholder 16"/>
          <p:cNvSpPr>
            <a:spLocks noGrp="1"/>
          </p:cNvSpPr>
          <p:nvPr>
            <p:ph type="body" sz="quarter" idx="15"/>
          </p:nvPr>
        </p:nvSpPr>
        <p:spPr>
          <a:xfrm>
            <a:off x="3470049" y="2287467"/>
            <a:ext cx="3789638" cy="1091291"/>
          </a:xfrm>
          <a:prstGeom prst="rect"/>
          <a:solidFill>
            <a:schemeClr val="bg1"/>
          </a:solidFill>
        </p:spPr>
        <p:txBody>
          <a:bodyPr/>
          <a:lstStyle>
            <a:lvl1pPr algn="l">
              <a:defRPr b="0" sz="1400" i="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18" name="Shape 37"/>
        <p:cNvGrpSpPr/>
        <p:nvPr/>
      </p:nvGrpSpPr>
      <p:grpSpPr>
        <a:xfrm>
          <a:off x="0" y="0"/>
          <a:ext cx="0" cy="0"/>
          <a:chOff x="0" y="0"/>
          <a:chExt cx="0" cy="0"/>
        </a:xfrm>
      </p:grpSpPr>
      <p:sp>
        <p:nvSpPr>
          <p:cNvPr id="1049147"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148" name="Rectangle 6"/>
          <p:cNvSpPr/>
          <p:nvPr userDrawn="1"/>
        </p:nvSpPr>
        <p:spPr>
          <a:xfrm>
            <a:off x="0" y="0"/>
            <a:ext cx="4113765" cy="116696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42" name="Picture 5"/>
          <p:cNvPicPr>
            <a:picLocks noChangeAspect="1"/>
          </p:cNvPicPr>
          <p:nvPr userDrawn="1"/>
        </p:nvPicPr>
        <p:blipFill rotWithShape="1">
          <a:blip xmlns:r="http://schemas.openxmlformats.org/officeDocument/2006/relationships" r:embed="rId1"/>
          <a:srcRect l="6269" r="24764"/>
          <a:stretch>
            <a:fillRect/>
          </a:stretch>
        </p:blipFill>
        <p:spPr>
          <a:xfrm>
            <a:off x="0" y="1166968"/>
            <a:ext cx="4113765" cy="3976529"/>
          </a:xfrm>
          <a:prstGeom prst="rect"/>
          <a:ln w="28575">
            <a:noFill/>
          </a:ln>
        </p:spPr>
      </p:pic>
      <p:pic>
        <p:nvPicPr>
          <p:cNvPr id="2097243"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19" name="Group 7"/>
          <p:cNvGrpSpPr/>
          <p:nvPr userDrawn="1"/>
        </p:nvGrpSpPr>
        <p:grpSpPr>
          <a:xfrm>
            <a:off x="724005" y="301093"/>
            <a:ext cx="2665754" cy="542340"/>
            <a:chOff x="5567543" y="349969"/>
            <a:chExt cx="2665754" cy="542340"/>
          </a:xfrm>
        </p:grpSpPr>
        <p:sp>
          <p:nvSpPr>
            <p:cNvPr id="1049149" name="Google Shape;152;p215"/>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dirty="0" sz="2800" lang="en-US">
                  <a:solidFill>
                    <a:schemeClr val="bg1"/>
                  </a:solidFill>
                  <a:latin typeface="Public Sans"/>
                  <a:ea typeface="Public Sans"/>
                  <a:cs typeface="Public Sans"/>
                  <a:sym typeface="Public Sans"/>
                </a:rPr>
                <a:t>Think</a:t>
              </a:r>
            </a:p>
          </p:txBody>
        </p:sp>
        <p:cxnSp>
          <p:nvCxnSpPr>
            <p:cNvPr id="3145796" name="Google Shape;131;p215"/>
            <p:cNvCxnSpPr>
              <a:cxnSpLocks/>
            </p:cNvCxnSpPr>
            <p:nvPr/>
          </p:nvCxnSpPr>
          <p:spPr>
            <a:xfrm>
              <a:off x="6426067" y="892309"/>
              <a:ext cx="948706" cy="0"/>
            </a:xfrm>
            <a:prstGeom prst="straightConnector1"/>
            <a:noFill/>
            <a:ln w="38100" cap="flat" cmpd="sng">
              <a:solidFill>
                <a:schemeClr val="bg1"/>
              </a:solidFill>
              <a:prstDash val="solid"/>
              <a:round/>
              <a:headEnd type="none" w="sm" len="sm"/>
              <a:tailEnd type="none" w="sm" len="sm"/>
            </a:ln>
          </p:spPr>
        </p:cxnSp>
      </p:grpSp>
      <p:sp>
        <p:nvSpPr>
          <p:cNvPr id="1049150" name="Text Placeholder 16"/>
          <p:cNvSpPr>
            <a:spLocks noGrp="1"/>
          </p:cNvSpPr>
          <p:nvPr>
            <p:ph type="body" sz="quarter" idx="14"/>
          </p:nvPr>
        </p:nvSpPr>
        <p:spPr>
          <a:xfrm>
            <a:off x="4480014" y="895714"/>
            <a:ext cx="4318646" cy="3392711"/>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8" name="Shape 37"/>
        <p:cNvGrpSpPr/>
        <p:nvPr/>
      </p:nvGrpSpPr>
      <p:grpSpPr>
        <a:xfrm>
          <a:off x="0" y="0"/>
          <a:ext cx="0" cy="0"/>
          <a:chOff x="0" y="0"/>
          <a:chExt cx="0" cy="0"/>
        </a:xfrm>
      </p:grpSpPr>
      <p:sp>
        <p:nvSpPr>
          <p:cNvPr id="1049699"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700" name="Rectangle 6"/>
          <p:cNvSpPr/>
          <p:nvPr userDrawn="1"/>
        </p:nvSpPr>
        <p:spPr>
          <a:xfrm>
            <a:off x="0" y="0"/>
            <a:ext cx="4113765" cy="1166969"/>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20" name="Picture 5"/>
          <p:cNvPicPr>
            <a:picLocks noChangeAspect="1"/>
          </p:cNvPicPr>
          <p:nvPr userDrawn="1"/>
        </p:nvPicPr>
        <p:blipFill rotWithShape="1">
          <a:blip xmlns:r="http://schemas.openxmlformats.org/officeDocument/2006/relationships" r:embed="rId1"/>
          <a:srcRect l="6269" r="24764"/>
          <a:stretch>
            <a:fillRect/>
          </a:stretch>
        </p:blipFill>
        <p:spPr>
          <a:xfrm>
            <a:off x="0" y="1166968"/>
            <a:ext cx="4113765" cy="3976529"/>
          </a:xfrm>
          <a:prstGeom prst="rect"/>
          <a:ln w="28575">
            <a:noFill/>
          </a:ln>
        </p:spPr>
      </p:pic>
      <p:sp>
        <p:nvSpPr>
          <p:cNvPr id="1049701" name="Rectangle 2"/>
          <p:cNvSpPr/>
          <p:nvPr userDrawn="1"/>
        </p:nvSpPr>
        <p:spPr>
          <a:xfrm>
            <a:off x="4113765" y="0"/>
            <a:ext cx="5030235" cy="51435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21" name="Picture 11"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479" name="Group 7"/>
          <p:cNvGrpSpPr/>
          <p:nvPr userDrawn="1"/>
        </p:nvGrpSpPr>
        <p:grpSpPr>
          <a:xfrm>
            <a:off x="724005" y="301093"/>
            <a:ext cx="2665754" cy="542340"/>
            <a:chOff x="5567543" y="349969"/>
            <a:chExt cx="2665754" cy="542340"/>
          </a:xfrm>
        </p:grpSpPr>
        <p:sp>
          <p:nvSpPr>
            <p:cNvPr id="1049702" name="Google Shape;152;p215"/>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dirty="0" sz="2800" lang="en-US">
                  <a:solidFill>
                    <a:schemeClr val="bg1"/>
                  </a:solidFill>
                  <a:latin typeface="Public Sans"/>
                  <a:ea typeface="Public Sans"/>
                  <a:cs typeface="Public Sans"/>
                  <a:sym typeface="Public Sans"/>
                </a:rPr>
                <a:t>Think</a:t>
              </a:r>
            </a:p>
          </p:txBody>
        </p:sp>
        <p:cxnSp>
          <p:nvCxnSpPr>
            <p:cNvPr id="3145865" name="Google Shape;131;p215"/>
            <p:cNvCxnSpPr>
              <a:cxnSpLocks/>
            </p:cNvCxnSpPr>
            <p:nvPr/>
          </p:nvCxnSpPr>
          <p:spPr>
            <a:xfrm>
              <a:off x="6426067" y="892309"/>
              <a:ext cx="948706" cy="0"/>
            </a:xfrm>
            <a:prstGeom prst="straightConnector1"/>
            <a:noFill/>
            <a:ln w="38100" cap="flat" cmpd="sng">
              <a:solidFill>
                <a:schemeClr val="bg1"/>
              </a:solidFill>
              <a:prstDash val="solid"/>
              <a:round/>
              <a:headEnd type="none" w="sm" len="sm"/>
              <a:tailEnd type="none" w="sm" len="sm"/>
            </a:ln>
          </p:spPr>
        </p:cxnSp>
      </p:grpSp>
      <p:sp>
        <p:nvSpPr>
          <p:cNvPr id="1049703" name="Text Placeholder 16"/>
          <p:cNvSpPr>
            <a:spLocks noGrp="1"/>
          </p:cNvSpPr>
          <p:nvPr>
            <p:ph type="body" sz="quarter" idx="14"/>
          </p:nvPr>
        </p:nvSpPr>
        <p:spPr>
          <a:xfrm>
            <a:off x="4480014" y="895714"/>
            <a:ext cx="4318646" cy="339271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60" name="Shape 37"/>
        <p:cNvGrpSpPr/>
        <p:nvPr/>
      </p:nvGrpSpPr>
      <p:grpSpPr>
        <a:xfrm>
          <a:off x="0" y="0"/>
          <a:ext cx="0" cy="0"/>
          <a:chOff x="0" y="0"/>
          <a:chExt cx="0" cy="0"/>
        </a:xfrm>
      </p:grpSpPr>
      <p:sp>
        <p:nvSpPr>
          <p:cNvPr id="1048976"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8977" name="Rectangle 6"/>
          <p:cNvSpPr/>
          <p:nvPr userDrawn="1"/>
        </p:nvSpPr>
        <p:spPr>
          <a:xfrm>
            <a:off x="0" y="0"/>
            <a:ext cx="4113765" cy="116696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2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69" name="Google Shape;131;p215"/>
          <p:cNvCxnSpPr>
            <a:cxnSpLocks/>
          </p:cNvCxnSpPr>
          <p:nvPr/>
        </p:nvCxnSpPr>
        <p:spPr>
          <a:xfrm>
            <a:off x="1582529" y="843433"/>
            <a:ext cx="948706" cy="0"/>
          </a:xfrm>
          <a:prstGeom prst="straightConnector1"/>
          <a:noFill/>
          <a:ln w="38100" cap="flat" cmpd="sng">
            <a:solidFill>
              <a:schemeClr val="bg1"/>
            </a:solidFill>
            <a:prstDash val="solid"/>
            <a:round/>
            <a:headEnd type="none" w="sm" len="sm"/>
            <a:tailEnd type="none" w="sm" len="sm"/>
          </a:ln>
        </p:spPr>
      </p:cxnSp>
      <p:sp>
        <p:nvSpPr>
          <p:cNvPr id="1048978" name="Text Placeholder 16"/>
          <p:cNvSpPr>
            <a:spLocks noGrp="1"/>
          </p:cNvSpPr>
          <p:nvPr>
            <p:ph type="body" sz="quarter" idx="14"/>
          </p:nvPr>
        </p:nvSpPr>
        <p:spPr>
          <a:xfrm>
            <a:off x="4480014" y="895714"/>
            <a:ext cx="4318646" cy="3392711"/>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79"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sp>
        <p:nvSpPr>
          <p:cNvPr id="1048980" name="Text Placeholder 16"/>
          <p:cNvSpPr>
            <a:spLocks noGrp="1"/>
          </p:cNvSpPr>
          <p:nvPr>
            <p:ph type="body" sz="quarter" idx="13"/>
          </p:nvPr>
        </p:nvSpPr>
        <p:spPr>
          <a:xfrm>
            <a:off x="350196"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25" name="Shape 37"/>
        <p:cNvGrpSpPr/>
        <p:nvPr/>
      </p:nvGrpSpPr>
      <p:grpSpPr>
        <a:xfrm>
          <a:off x="0" y="0"/>
          <a:ext cx="0" cy="0"/>
          <a:chOff x="0" y="0"/>
          <a:chExt cx="0" cy="0"/>
        </a:xfrm>
      </p:grpSpPr>
      <p:sp>
        <p:nvSpPr>
          <p:cNvPr id="1049535"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536" name="Rectangle 6"/>
          <p:cNvSpPr/>
          <p:nvPr userDrawn="1"/>
        </p:nvSpPr>
        <p:spPr>
          <a:xfrm>
            <a:off x="0" y="0"/>
            <a:ext cx="4113765" cy="1166969"/>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537" name="Rectangle 2"/>
          <p:cNvSpPr/>
          <p:nvPr userDrawn="1"/>
        </p:nvSpPr>
        <p:spPr>
          <a:xfrm>
            <a:off x="4113765" y="0"/>
            <a:ext cx="5030235" cy="51435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02" name="Picture 12"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538" name="Text Placeholder 16"/>
          <p:cNvSpPr>
            <a:spLocks noGrp="1"/>
          </p:cNvSpPr>
          <p:nvPr>
            <p:ph type="body" sz="quarter" idx="14"/>
          </p:nvPr>
        </p:nvSpPr>
        <p:spPr>
          <a:xfrm>
            <a:off x="4480014" y="895714"/>
            <a:ext cx="4318646" cy="339271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39"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45" name="Google Shape;131;p215"/>
          <p:cNvCxnSpPr>
            <a:cxnSpLocks/>
          </p:cNvCxnSpPr>
          <p:nvPr userDrawn="1"/>
        </p:nvCxnSpPr>
        <p:spPr>
          <a:xfrm>
            <a:off x="1582529" y="843433"/>
            <a:ext cx="948706" cy="0"/>
          </a:xfrm>
          <a:prstGeom prst="straightConnector1"/>
          <a:noFill/>
          <a:ln w="38100" cap="flat" cmpd="sng">
            <a:solidFill>
              <a:schemeClr val="bg1"/>
            </a:solidFill>
            <a:prstDash val="solid"/>
            <a:round/>
            <a:headEnd type="none" w="sm" len="sm"/>
            <a:tailEnd type="none" w="sm" len="sm"/>
          </a:ln>
        </p:spPr>
      </p:cxnSp>
      <p:sp>
        <p:nvSpPr>
          <p:cNvPr id="1049540" name="Text Placeholder 16"/>
          <p:cNvSpPr>
            <a:spLocks noGrp="1"/>
          </p:cNvSpPr>
          <p:nvPr>
            <p:ph type="body" sz="quarter" idx="13"/>
          </p:nvPr>
        </p:nvSpPr>
        <p:spPr>
          <a:xfrm>
            <a:off x="350196"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26" name="Shape 37"/>
        <p:cNvGrpSpPr/>
        <p:nvPr/>
      </p:nvGrpSpPr>
      <p:grpSpPr>
        <a:xfrm>
          <a:off x="0" y="0"/>
          <a:ext cx="0" cy="0"/>
          <a:chOff x="0" y="0"/>
          <a:chExt cx="0" cy="0"/>
        </a:xfrm>
      </p:grpSpPr>
      <p:sp>
        <p:nvSpPr>
          <p:cNvPr id="1049541"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03"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42"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9543" name="Google Shape;48;p35"/>
          <p:cNvSpPr/>
          <p:nvPr userDrawn="1"/>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9544"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45"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6"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0" name="Shape 37"/>
        <p:cNvGrpSpPr/>
        <p:nvPr/>
      </p:nvGrpSpPr>
      <p:grpSpPr>
        <a:xfrm>
          <a:off x="0" y="0"/>
          <a:ext cx="0" cy="0"/>
          <a:chOff x="0" y="0"/>
          <a:chExt cx="0" cy="0"/>
        </a:xfrm>
      </p:grpSpPr>
      <p:sp>
        <p:nvSpPr>
          <p:cNvPr id="1049367" name="Rectangle 6"/>
          <p:cNvSpPr/>
          <p:nvPr userDrawn="1"/>
        </p:nvSpPr>
        <p:spPr>
          <a:xfrm>
            <a:off x="0" y="0"/>
            <a:ext cx="9144000" cy="5143497"/>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71" name="Picture 1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368" name="Text Placeholder 16"/>
          <p:cNvSpPr>
            <a:spLocks noGrp="1"/>
          </p:cNvSpPr>
          <p:nvPr>
            <p:ph type="body" sz="quarter" idx="13"/>
          </p:nvPr>
        </p:nvSpPr>
        <p:spPr>
          <a:xfrm>
            <a:off x="4480014" y="1195113"/>
            <a:ext cx="4411738" cy="355555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69"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25" name="Google Shape;131;p215"/>
          <p:cNvCxnSpPr>
            <a:cxnSpLocks/>
          </p:cNvCxnSpPr>
          <p:nvPr userDrawn="1"/>
        </p:nvCxnSpPr>
        <p:spPr>
          <a:xfrm>
            <a:off x="4097647" y="843433"/>
            <a:ext cx="948706" cy="0"/>
          </a:xfrm>
          <a:prstGeom prst="straightConnector1"/>
          <a:noFill/>
          <a:ln w="38100" cap="flat" cmpd="sng">
            <a:solidFill>
              <a:schemeClr val="bg1"/>
            </a:solidFill>
            <a:prstDash val="solid"/>
            <a:round/>
            <a:headEnd type="none" w="sm" len="sm"/>
            <a:tailEnd type="none" w="sm" len="sm"/>
          </a:ln>
        </p:spPr>
      </p:cxnSp>
      <p:sp>
        <p:nvSpPr>
          <p:cNvPr id="1049370" name="Text Placeholder 16"/>
          <p:cNvSpPr>
            <a:spLocks noGrp="1"/>
          </p:cNvSpPr>
          <p:nvPr>
            <p:ph type="body" sz="quarter" idx="14"/>
          </p:nvPr>
        </p:nvSpPr>
        <p:spPr>
          <a:xfrm>
            <a:off x="2865314"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7" name="Shape 37"/>
        <p:cNvGrpSpPr/>
        <p:nvPr/>
      </p:nvGrpSpPr>
      <p:grpSpPr>
        <a:xfrm>
          <a:off x="0" y="0"/>
          <a:ext cx="0" cy="0"/>
          <a:chOff x="0" y="0"/>
          <a:chExt cx="0" cy="0"/>
        </a:xfrm>
      </p:grpSpPr>
      <p:sp>
        <p:nvSpPr>
          <p:cNvPr id="1049695" name="Rectangle 6"/>
          <p:cNvSpPr/>
          <p:nvPr userDrawn="1"/>
        </p:nvSpPr>
        <p:spPr>
          <a:xfrm>
            <a:off x="0" y="0"/>
            <a:ext cx="9144000" cy="5143497"/>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19" name="Picture 12"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696" name="Text Placeholder 16"/>
          <p:cNvSpPr>
            <a:spLocks noGrp="1"/>
          </p:cNvSpPr>
          <p:nvPr>
            <p:ph type="body" sz="quarter" idx="13"/>
          </p:nvPr>
        </p:nvSpPr>
        <p:spPr>
          <a:xfrm>
            <a:off x="4480014" y="1195113"/>
            <a:ext cx="4411738" cy="355555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97"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64" name="Google Shape;131;p215"/>
          <p:cNvCxnSpPr>
            <a:cxnSpLocks/>
          </p:cNvCxnSpPr>
          <p:nvPr userDrawn="1"/>
        </p:nvCxnSpPr>
        <p:spPr>
          <a:xfrm>
            <a:off x="4097647" y="843433"/>
            <a:ext cx="948706" cy="0"/>
          </a:xfrm>
          <a:prstGeom prst="straightConnector1"/>
          <a:noFill/>
          <a:ln w="38100" cap="flat" cmpd="sng">
            <a:solidFill>
              <a:schemeClr val="bg1"/>
            </a:solidFill>
            <a:prstDash val="solid"/>
            <a:round/>
            <a:headEnd type="none" w="sm" len="sm"/>
            <a:tailEnd type="none" w="sm" len="sm"/>
          </a:ln>
        </p:spPr>
      </p:cxnSp>
      <p:sp>
        <p:nvSpPr>
          <p:cNvPr id="1049698" name="Text Placeholder 16"/>
          <p:cNvSpPr>
            <a:spLocks noGrp="1"/>
          </p:cNvSpPr>
          <p:nvPr>
            <p:ph type="body" sz="quarter" idx="14"/>
          </p:nvPr>
        </p:nvSpPr>
        <p:spPr>
          <a:xfrm>
            <a:off x="2865314"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58" name="Shape 37"/>
        <p:cNvGrpSpPr/>
        <p:nvPr/>
      </p:nvGrpSpPr>
      <p:grpSpPr>
        <a:xfrm>
          <a:off x="0" y="0"/>
          <a:ext cx="0" cy="0"/>
          <a:chOff x="0" y="0"/>
          <a:chExt cx="0" cy="0"/>
        </a:xfrm>
      </p:grpSpPr>
      <p:pic>
        <p:nvPicPr>
          <p:cNvPr id="209725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87" name="Rectangle 5"/>
          <p:cNvSpPr/>
          <p:nvPr/>
        </p:nvSpPr>
        <p:spPr>
          <a:xfrm>
            <a:off x="-103694" y="1569006"/>
            <a:ext cx="4577142" cy="2005034"/>
          </a:xfrm>
          <a:prstGeom prst="rect"/>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dirty="0" lang="en-IN">
              <a:latin typeface="Public Sans" pitchFamily="2" charset="0"/>
            </a:endParaRPr>
          </a:p>
        </p:txBody>
      </p:sp>
      <p:sp>
        <p:nvSpPr>
          <p:cNvPr id="1049288" name="Text Placeholder 16"/>
          <p:cNvSpPr>
            <a:spLocks noGrp="1"/>
          </p:cNvSpPr>
          <p:nvPr>
            <p:ph type="body" sz="quarter" idx="13" hasCustomPrompt="1"/>
          </p:nvPr>
        </p:nvSpPr>
        <p:spPr>
          <a:xfrm>
            <a:off x="499535" y="1895003"/>
            <a:ext cx="3413372" cy="344019"/>
          </a:xfrm>
          <a:prstGeom prst="rect"/>
        </p:spPr>
        <p:txBody>
          <a:bodyPr/>
          <a:lstStyle>
            <a:lvl1pPr algn="ctr" indent="0" marL="0">
              <a:buFont typeface="+mj-lt"/>
              <a:buNone/>
              <a:defRPr b="1" sz="16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sp>
        <p:nvSpPr>
          <p:cNvPr id="1049289" name="Text Placeholder 16"/>
          <p:cNvSpPr>
            <a:spLocks noGrp="1"/>
          </p:cNvSpPr>
          <p:nvPr>
            <p:ph type="body" sz="quarter" idx="14" hasCustomPrompt="1"/>
          </p:nvPr>
        </p:nvSpPr>
        <p:spPr>
          <a:xfrm>
            <a:off x="499535" y="2323628"/>
            <a:ext cx="3413372" cy="925044"/>
          </a:xfrm>
          <a:prstGeom prst="rect"/>
        </p:spPr>
        <p:txBody>
          <a:bodyPr/>
          <a:lstStyle>
            <a:lvl1pPr algn="ctr" indent="0" marL="0">
              <a:buFont typeface="+mj-lt"/>
              <a:buNone/>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pic>
        <p:nvPicPr>
          <p:cNvPr id="2097254" name="Graphic 4"/>
          <p:cNvPicPr>
            <a:picLocks noChangeAspect="1"/>
          </p:cNvPicPr>
          <p:nvPr userDrawn="1"/>
        </p:nvPicPr>
        <p:blipFill rotWithShape="1">
          <a:blip xmlns:r="http://schemas.openxmlformats.org/officeDocument/2006/relationships" r:embed="rId2"/>
          <a:srcRect l="11600" t="10539" r="7406" b="2262"/>
          <a:stretch>
            <a:fillRect/>
          </a:stretch>
        </p:blipFill>
        <p:spPr>
          <a:xfrm flipH="1">
            <a:off x="4961317" y="472968"/>
            <a:ext cx="3982986" cy="4288221"/>
          </a:xfrm>
          <a:prstGeom prst="rect"/>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8" name="Shape 37"/>
        <p:cNvGrpSpPr/>
        <p:nvPr/>
      </p:nvGrpSpPr>
      <p:grpSpPr>
        <a:xfrm>
          <a:off x="0" y="0"/>
          <a:ext cx="0" cy="0"/>
          <a:chOff x="0" y="0"/>
          <a:chExt cx="0" cy="0"/>
        </a:xfrm>
      </p:grpSpPr>
      <p:pic>
        <p:nvPicPr>
          <p:cNvPr id="209717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70" name="Rectangle 5"/>
          <p:cNvSpPr/>
          <p:nvPr/>
        </p:nvSpPr>
        <p:spPr>
          <a:xfrm>
            <a:off x="-103694" y="1569006"/>
            <a:ext cx="4577142" cy="2005034"/>
          </a:xfrm>
          <a:prstGeom prst="rect"/>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dirty="0" lang="en-IN">
              <a:latin typeface="Public Sans" pitchFamily="2" charset="0"/>
            </a:endParaRPr>
          </a:p>
        </p:txBody>
      </p:sp>
      <p:sp>
        <p:nvSpPr>
          <p:cNvPr id="1048671" name="Text Placeholder 16"/>
          <p:cNvSpPr>
            <a:spLocks noGrp="1"/>
          </p:cNvSpPr>
          <p:nvPr>
            <p:ph type="body" sz="quarter" idx="13" hasCustomPrompt="1"/>
          </p:nvPr>
        </p:nvSpPr>
        <p:spPr>
          <a:xfrm>
            <a:off x="499535" y="1895003"/>
            <a:ext cx="3413372" cy="344019"/>
          </a:xfrm>
          <a:prstGeom prst="rect"/>
        </p:spPr>
        <p:txBody>
          <a:bodyPr/>
          <a:lstStyle>
            <a:lvl1pPr algn="ctr" indent="0" marL="0">
              <a:buFont typeface="+mj-lt"/>
              <a:buNone/>
              <a:defRPr b="1" sz="16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sp>
        <p:nvSpPr>
          <p:cNvPr id="1048672" name="Text Placeholder 16"/>
          <p:cNvSpPr>
            <a:spLocks noGrp="1"/>
          </p:cNvSpPr>
          <p:nvPr>
            <p:ph type="body" sz="quarter" idx="14" hasCustomPrompt="1"/>
          </p:nvPr>
        </p:nvSpPr>
        <p:spPr>
          <a:xfrm>
            <a:off x="499535" y="2323628"/>
            <a:ext cx="3413372" cy="925044"/>
          </a:xfrm>
          <a:prstGeom prst="rect"/>
        </p:spPr>
        <p:txBody>
          <a:bodyPr/>
          <a:lstStyle>
            <a:lvl1pPr algn="ctr" indent="0" marL="0">
              <a:buFont typeface="+mj-lt"/>
              <a:buNone/>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pic>
        <p:nvPicPr>
          <p:cNvPr id="2097179" name="Graphic 4"/>
          <p:cNvPicPr>
            <a:picLocks noChangeAspect="1"/>
          </p:cNvPicPr>
          <p:nvPr userDrawn="1"/>
        </p:nvPicPr>
        <p:blipFill rotWithShape="1">
          <a:blip xmlns:r="http://schemas.openxmlformats.org/officeDocument/2006/relationships" r:embed="rId2"/>
          <a:srcRect l="11600" t="10539" r="7406" b="2262"/>
          <a:stretch>
            <a:fillRect/>
          </a:stretch>
        </p:blipFill>
        <p:spPr>
          <a:xfrm flipH="1">
            <a:off x="4961317" y="472968"/>
            <a:ext cx="3982986" cy="4288221"/>
          </a:xfrm>
          <a:prstGeom prst="rect"/>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5" name="Shape 37"/>
        <p:cNvGrpSpPr/>
        <p:nvPr/>
      </p:nvGrpSpPr>
      <p:grpSpPr>
        <a:xfrm>
          <a:off x="0" y="0"/>
          <a:ext cx="0" cy="0"/>
          <a:chOff x="0" y="0"/>
          <a:chExt cx="0" cy="0"/>
        </a:xfrm>
      </p:grpSpPr>
      <p:sp>
        <p:nvSpPr>
          <p:cNvPr id="1049402" name="Rectangle 13"/>
          <p:cNvSpPr/>
          <p:nvPr userDrawn="1"/>
        </p:nvSpPr>
        <p:spPr>
          <a:xfrm>
            <a:off x="-1" y="0"/>
            <a:ext cx="9143999"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27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03"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404" name="Rectangle 20"/>
          <p:cNvSpPr/>
          <p:nvPr/>
        </p:nvSpPr>
        <p:spPr>
          <a:xfrm>
            <a:off x="0" y="2128758"/>
            <a:ext cx="168206" cy="885984"/>
          </a:xfrm>
          <a:prstGeom prst="rect"/>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405" name="Google Shape;41;p34"/>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800">
                <a:solidFill>
                  <a:schemeClr val="tx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6" name="Picture Placeholder 5"/>
          <p:cNvSpPr>
            <a:spLocks noGrp="1"/>
          </p:cNvSpPr>
          <p:nvPr>
            <p:ph type="pic" sz="quarter" idx="10"/>
          </p:nvPr>
        </p:nvSpPr>
        <p:spPr>
          <a:xfrm>
            <a:off x="4890673" y="538480"/>
            <a:ext cx="3958630" cy="4208780"/>
          </a:xfrm>
          <a:prstGeom prst="rect"/>
        </p:spPr>
        <p:txBody>
          <a:bodyPr anchor="ctr"/>
          <a:lstStyle>
            <a:lvl1pPr algn="ctr">
              <a:defRPr b="0" sz="4800">
                <a:latin typeface="Public Sans" pitchFamily="2" charset="77"/>
              </a:defRPr>
            </a:lvl1pPr>
          </a:lstStyle>
          <a:p>
            <a:endParaRPr dirty="0"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204" name="Shape 37"/>
        <p:cNvGrpSpPr/>
        <p:nvPr/>
      </p:nvGrpSpPr>
      <p:grpSpPr>
        <a:xfrm>
          <a:off x="0" y="0"/>
          <a:ext cx="0" cy="0"/>
          <a:chOff x="0" y="0"/>
          <a:chExt cx="0" cy="0"/>
        </a:xfrm>
      </p:grpSpPr>
      <p:pic>
        <p:nvPicPr>
          <p:cNvPr id="209720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04" name="Graphic 4"/>
          <p:cNvPicPr>
            <a:picLocks noChangeAspect="1"/>
          </p:cNvPicPr>
          <p:nvPr userDrawn="1"/>
        </p:nvPicPr>
        <p:blipFill rotWithShape="1">
          <a:blip xmlns:r="http://schemas.openxmlformats.org/officeDocument/2006/relationships" r:embed="rId2"/>
          <a:srcRect l="16487" t="8800" r="16531" b="52399"/>
          <a:stretch>
            <a:fillRect/>
          </a:stretch>
        </p:blipFill>
        <p:spPr>
          <a:xfrm>
            <a:off x="1035361" y="596414"/>
            <a:ext cx="7073279" cy="4097293"/>
          </a:xfrm>
          <a:prstGeom prst="rect"/>
        </p:spPr>
      </p:pic>
      <p:sp>
        <p:nvSpPr>
          <p:cNvPr id="1048819" name="Text Placeholder 16"/>
          <p:cNvSpPr>
            <a:spLocks noGrp="1"/>
          </p:cNvSpPr>
          <p:nvPr>
            <p:ph type="body" sz="quarter" idx="13"/>
          </p:nvPr>
        </p:nvSpPr>
        <p:spPr>
          <a:xfrm>
            <a:off x="2125659" y="1098087"/>
            <a:ext cx="4892682" cy="294731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24" name="Shape 37"/>
        <p:cNvGrpSpPr/>
        <p:nvPr/>
      </p:nvGrpSpPr>
      <p:grpSpPr>
        <a:xfrm>
          <a:off x="0" y="0"/>
          <a:ext cx="0" cy="0"/>
          <a:chOff x="0" y="0"/>
          <a:chExt cx="0" cy="0"/>
        </a:xfrm>
      </p:grpSpPr>
      <p:sp>
        <p:nvSpPr>
          <p:cNvPr id="1049532" name="Google Shape;26;p33"/>
          <p:cNvSpPr/>
          <p:nvPr userDrawn="1"/>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013" i="0" strike="noStrike" u="none">
              <a:solidFill>
                <a:schemeClr val="lt1"/>
              </a:solidFill>
              <a:latin typeface="Calibri"/>
              <a:ea typeface="Calibri"/>
              <a:cs typeface="Calibri"/>
              <a:sym typeface="Calibri"/>
            </a:endParaRPr>
          </a:p>
        </p:txBody>
      </p:sp>
      <p:pic>
        <p:nvPicPr>
          <p:cNvPr id="2097300"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301" name="Google Shape;28;p33" descr="Graphical user interfac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533" name="Google Shape;29;p33"/>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100"/>
              <a:buNone/>
              <a:defRPr b="1" sz="1600" i="1">
                <a:solidFill>
                  <a:srgbClr val="BD8738"/>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40" name="Google Shape;30;p33"/>
          <p:cNvCxnSpPr>
            <a:cxnSpLocks/>
          </p:cNvCxnSpPr>
          <p:nvPr userDrawn="1"/>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41" name="Google Shape;31;p33"/>
          <p:cNvCxnSpPr>
            <a:cxnSpLocks/>
          </p:cNvCxnSpPr>
          <p:nvPr userDrawn="1"/>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42" name="Google Shape;32;p33"/>
          <p:cNvCxnSpPr>
            <a:cxnSpLocks/>
          </p:cNvCxnSpPr>
          <p:nvPr userDrawn="1"/>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43" name="Google Shape;33;p33"/>
          <p:cNvCxnSpPr>
            <a:cxnSpLocks/>
          </p:cNvCxnSpPr>
          <p:nvPr userDrawn="1"/>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44" name="Google Shape;34;p33"/>
          <p:cNvCxnSpPr>
            <a:cxnSpLocks/>
          </p:cNvCxnSpPr>
          <p:nvPr userDrawn="1"/>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34" name="Google Shape;35;p33"/>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2" name="Shape 37"/>
        <p:cNvGrpSpPr/>
        <p:nvPr/>
      </p:nvGrpSpPr>
      <p:grpSpPr>
        <a:xfrm>
          <a:off x="0" y="0"/>
          <a:ext cx="0" cy="0"/>
          <a:chOff x="0" y="0"/>
          <a:chExt cx="0" cy="0"/>
        </a:xfrm>
      </p:grpSpPr>
      <p:sp>
        <p:nvSpPr>
          <p:cNvPr id="1048927" name="Google Shape;82;p38"/>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19"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20" name="Google Shape;84;p38" descr="A picture containing text, vector graphics, toy, doll  Description automatically generated"/>
          <p:cNvPicPr preferRelativeResize="0">
            <a:picLocks/>
          </p:cNvPicPr>
          <p:nvPr userDrawn="1"/>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8928" name="Google Shape;85;p38"/>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rgbClr val="22366A"/>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2" name="Shape 37"/>
        <p:cNvGrpSpPr/>
        <p:nvPr/>
      </p:nvGrpSpPr>
      <p:grpSpPr>
        <a:xfrm>
          <a:off x="0" y="0"/>
          <a:ext cx="0" cy="0"/>
          <a:chOff x="0" y="0"/>
          <a:chExt cx="0" cy="0"/>
        </a:xfrm>
      </p:grpSpPr>
      <p:sp>
        <p:nvSpPr>
          <p:cNvPr id="1049570" name="Google Shape;87;p39"/>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08"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33" name="Group 14"/>
          <p:cNvGrpSpPr/>
          <p:nvPr userDrawn="1"/>
        </p:nvGrpSpPr>
        <p:grpSpPr>
          <a:xfrm>
            <a:off x="3907491" y="3547977"/>
            <a:ext cx="1329018" cy="71718"/>
            <a:chOff x="3907491" y="3547977"/>
            <a:chExt cx="1329018" cy="71718"/>
          </a:xfrm>
        </p:grpSpPr>
        <p:sp>
          <p:nvSpPr>
            <p:cNvPr id="1049571" name="Google Shape;90;p39"/>
            <p:cNvSpPr/>
            <p:nvPr/>
          </p:nvSpPr>
          <p:spPr>
            <a:xfrm>
              <a:off x="46059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72" name="Google Shape;91;p39"/>
            <p:cNvSpPr/>
            <p:nvPr/>
          </p:nvSpPr>
          <p:spPr>
            <a:xfrm>
              <a:off x="44662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73" name="Google Shape;92;p39"/>
            <p:cNvSpPr/>
            <p:nvPr/>
          </p:nvSpPr>
          <p:spPr>
            <a:xfrm>
              <a:off x="43265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74" name="Google Shape;93;p39"/>
            <p:cNvSpPr/>
            <p:nvPr/>
          </p:nvSpPr>
          <p:spPr>
            <a:xfrm>
              <a:off x="41868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75" name="Google Shape;94;p39"/>
            <p:cNvSpPr/>
            <p:nvPr/>
          </p:nvSpPr>
          <p:spPr>
            <a:xfrm>
              <a:off x="40471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76" name="Google Shape;95;p39"/>
            <p:cNvSpPr/>
            <p:nvPr/>
          </p:nvSpPr>
          <p:spPr>
            <a:xfrm>
              <a:off x="39074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77" name="Google Shape;96;p39"/>
            <p:cNvSpPr/>
            <p:nvPr/>
          </p:nvSpPr>
          <p:spPr>
            <a:xfrm>
              <a:off x="51647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78" name="Google Shape;97;p39"/>
            <p:cNvSpPr/>
            <p:nvPr/>
          </p:nvSpPr>
          <p:spPr>
            <a:xfrm>
              <a:off x="50250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79" name="Google Shape;98;p39"/>
            <p:cNvSpPr/>
            <p:nvPr/>
          </p:nvSpPr>
          <p:spPr>
            <a:xfrm>
              <a:off x="48853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80" name="Google Shape;99;p39"/>
            <p:cNvSpPr/>
            <p:nvPr/>
          </p:nvSpPr>
          <p:spPr>
            <a:xfrm>
              <a:off x="47456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581" name="Google Shape;100;p39"/>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2000" i="1">
                <a:solidFill>
                  <a:schemeClr val="tx2"/>
                </a:solidFill>
                <a:latin typeface="Public Sans"/>
                <a:ea typeface="Public Sans"/>
                <a:cs typeface="Public Sans"/>
                <a:sym typeface="Public Sans"/>
              </a:defRPr>
            </a:lvl1pPr>
            <a:lvl2pPr algn="ctr" indent="-228600" lvl="1" marL="9144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2pPr>
            <a:lvl3pPr algn="ctr" indent="-228600" lvl="2" marL="13716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3pPr>
            <a:lvl4pPr algn="ctr" indent="-228600" lvl="3" marL="18288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4pPr>
            <a:lvl5pPr algn="ctr" indent="-228600" lvl="4" marL="22860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1" name="Shape 37"/>
        <p:cNvGrpSpPr/>
        <p:nvPr/>
      </p:nvGrpSpPr>
      <p:grpSpPr>
        <a:xfrm>
          <a:off x="0" y="0"/>
          <a:ext cx="0" cy="0"/>
          <a:chOff x="0" y="0"/>
          <a:chExt cx="0" cy="0"/>
        </a:xfrm>
      </p:grpSpPr>
      <p:sp>
        <p:nvSpPr>
          <p:cNvPr id="1049212" name="Google Shape;87;p39"/>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48"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32" name="Google Shape;89;p39"/>
          <p:cNvGrpSpPr/>
          <p:nvPr userDrawn="1"/>
        </p:nvGrpSpPr>
        <p:grpSpPr>
          <a:xfrm>
            <a:off x="3907491" y="3547977"/>
            <a:ext cx="1329018" cy="71718"/>
            <a:chOff x="3837640" y="2865532"/>
            <a:chExt cx="1329018" cy="71718"/>
          </a:xfrm>
        </p:grpSpPr>
        <p:sp>
          <p:nvSpPr>
            <p:cNvPr id="1049213" name="Google Shape;90;p39"/>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14" name="Google Shape;91;p39"/>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15" name="Google Shape;92;p39"/>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16" name="Google Shape;93;p39"/>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17" name="Google Shape;94;p39"/>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18" name="Google Shape;95;p39"/>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19" name="Google Shape;96;p39"/>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20" name="Google Shape;97;p39"/>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21" name="Google Shape;98;p39"/>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22" name="Google Shape;99;p39"/>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223" name="Google Shape;100;p39"/>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2000" i="1">
                <a:solidFill>
                  <a:schemeClr val="accent1"/>
                </a:solidFill>
                <a:latin typeface="Public Sans"/>
                <a:ea typeface="Public Sans"/>
                <a:cs typeface="Public Sans"/>
                <a:sym typeface="Public Sans"/>
              </a:defRPr>
            </a:lvl1pPr>
            <a:lvl2pPr algn="ctr" indent="-228600" lvl="1" marL="9144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2pPr>
            <a:lvl3pPr algn="ctr" indent="-228600" lvl="2" marL="13716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3pPr>
            <a:lvl4pPr algn="ctr" indent="-228600" lvl="3" marL="18288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4pPr>
            <a:lvl5pPr algn="ctr" indent="-228600" lvl="4" marL="22860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dt="0" ftr="0" hdr="0" sldNum="0"/>
  <p:txStyles>
    <p:title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18.xml"/><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577" name="Text Placeholder 1"/>
          <p:cNvSpPr>
            <a:spLocks noGrp="1"/>
          </p:cNvSpPr>
          <p:nvPr>
            <p:ph type="body" sz="quarter" idx="11"/>
          </p:nvPr>
        </p:nvSpPr>
        <p:spPr>
          <a:xfrm>
            <a:off x="0" y="2640950"/>
            <a:ext cx="3950677" cy="1525607"/>
          </a:xfrm>
        </p:spPr>
        <p:txBody>
          <a:bodyPr/>
          <a:p>
            <a:r>
              <a:rPr dirty="0" lang="en-US"/>
              <a:t>“</a:t>
            </a:r>
            <a:r>
              <a:rPr dirty="0" lang="en-US"/>
              <a:t>c</a:t>
            </a:r>
            <a:r>
              <a:rPr dirty="0" lang="en-US"/>
              <a:t>a</a:t>
            </a:r>
            <a:r>
              <a:rPr dirty="0" lang="en-US"/>
              <a:t>l</a:t>
            </a:r>
            <a:r>
              <a:rPr dirty="0" lang="en-US"/>
              <a:t>e</a:t>
            </a:r>
            <a:r>
              <a:rPr dirty="0" lang="en-US"/>
              <a:t>n</a:t>
            </a:r>
            <a:r>
              <a:rPr dirty="0" lang="en-US"/>
              <a:t>d</a:t>
            </a:r>
            <a:r>
              <a:rPr dirty="0" lang="en-US"/>
              <a:t>e</a:t>
            </a:r>
            <a:r>
              <a:rPr dirty="0" lang="en-US"/>
              <a:t>r</a:t>
            </a:r>
            <a:r>
              <a:rPr dirty="0" lang="en-US"/>
              <a:t> </a:t>
            </a:r>
            <a:r>
              <a:rPr dirty="0" lang="en-US"/>
              <a:t>s</a:t>
            </a:r>
            <a:r>
              <a:rPr dirty="0" lang="en-US"/>
              <a:t>c</a:t>
            </a:r>
            <a:r>
              <a:rPr dirty="0" lang="en-US"/>
              <a:t>h</a:t>
            </a:r>
            <a:r>
              <a:rPr dirty="0" lang="en-US"/>
              <a:t>e</a:t>
            </a:r>
            <a:r>
              <a:rPr dirty="0" lang="en-US"/>
              <a:t>d</a:t>
            </a:r>
            <a:r>
              <a:rPr dirty="0" lang="en-US"/>
              <a:t>u</a:t>
            </a:r>
            <a:r>
              <a:rPr dirty="0" lang="en-US"/>
              <a:t>l</a:t>
            </a:r>
            <a:r>
              <a:rPr dirty="0" lang="en-US"/>
              <a:t>e</a:t>
            </a:r>
            <a:r>
              <a:rPr dirty="0" lang="en-US"/>
              <a:t>r</a:t>
            </a:r>
            <a:r>
              <a:rPr dirty="0" lang="en-US"/>
              <a:t>”</a:t>
            </a:r>
            <a:endParaRPr altLang="en-US" lang="zh-CN"/>
          </a:p>
          <a:p>
            <a:endParaRPr dirty="0" lang="en-US"/>
          </a:p>
          <a:p>
            <a:r>
              <a:rPr dirty="0" lang="en-US"/>
              <a:t>   TASK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pic>
        <p:nvPicPr>
          <p:cNvPr id="2097165" name="Google Shape;234;p49"/>
          <p:cNvPicPr preferRelativeResize="0">
            <a:picLocks/>
          </p:cNvPicPr>
          <p:nvPr/>
        </p:nvPicPr>
        <p:blipFill rotWithShape="1">
          <a:blip xmlns:r="http://schemas.openxmlformats.org/officeDocument/2006/relationships" r:embed="rId1">
            <a:alphaModFix/>
          </a:blip>
          <a:srcRect/>
          <a:stretch>
            <a:fillRect/>
          </a:stretch>
        </p:blipFill>
        <p:spPr>
          <a:xfrm>
            <a:off x="0" y="-9525"/>
            <a:ext cx="9143999" cy="5143499"/>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1" name="Shape 1838"/>
        <p:cNvGrpSpPr/>
        <p:nvPr/>
      </p:nvGrpSpPr>
      <p:grpSpPr>
        <a:xfrm>
          <a:off x="0" y="0"/>
          <a:ext cx="0" cy="0"/>
          <a:chOff x="0" y="0"/>
          <a:chExt cx="0" cy="0"/>
        </a:xfrm>
      </p:grpSpPr>
      <p:sp>
        <p:nvSpPr>
          <p:cNvPr id="1048582"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dirty="0" sz="1829" lang="en-IN">
                <a:solidFill>
                  <a:schemeClr val="lt2"/>
                </a:solidFill>
                <a:latin typeface="EB Garamond"/>
                <a:ea typeface="EB Garamond"/>
                <a:cs typeface="EB Garamond"/>
                <a:sym typeface="EB Garamond"/>
              </a:rPr>
              <a:t>JOB SEARCH WEBSITE</a:t>
            </a:r>
            <a:endParaRPr dirty="0" sz="1829">
              <a:solidFill>
                <a:schemeClr val="lt2"/>
              </a:solidFill>
              <a:latin typeface="EB Garamond"/>
              <a:ea typeface="EB Garamond"/>
              <a:cs typeface="EB Garamond"/>
              <a:sym typeface="EB Garamond"/>
            </a:endParaRPr>
          </a:p>
        </p:txBody>
      </p:sp>
      <p:sp>
        <p:nvSpPr>
          <p:cNvPr id="1048583" name="Google Shape;1840;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buNone/>
            </a:pPr>
            <a:endParaRPr dirty="0" lang="en-US"/>
          </a:p>
        </p:txBody>
      </p:sp>
      <p:pic>
        <p:nvPicPr>
          <p:cNvPr id="2097155" name="Google Shape;1841;p210"/>
          <p:cNvPicPr preferRelativeResize="0">
            <a:picLocks/>
          </p:cNvPicPr>
          <p:nvPr/>
        </p:nvPicPr>
        <p:blipFill rotWithShape="1">
          <a:blip xmlns:r="http://schemas.openxmlformats.org/officeDocument/2006/relationships" r:embed="rId1">
            <a:alphaModFix/>
          </a:blip>
          <a:srcRect/>
          <a:stretch>
            <a:fillRect/>
          </a:stretch>
        </p:blipFill>
        <p:spPr>
          <a:xfrm>
            <a:off x="4353539" y="242113"/>
            <a:ext cx="9144000" cy="5143500"/>
          </a:xfrm>
          <a:prstGeom prst="rect"/>
          <a:noFill/>
          <a:ln>
            <a:noFill/>
          </a:ln>
        </p:spPr>
      </p:pic>
      <p:graphicFrame>
        <p:nvGraphicFramePr>
          <p:cNvPr id="4194304" name="Google Shape;1842;p210"/>
          <p:cNvGraphicFramePr>
            <a:graphicFrameLocks/>
          </p:cNvGraphicFramePr>
          <p:nvPr/>
        </p:nvGraphicFramePr>
        <p:xfrm>
          <a:off x="144710" y="1954819"/>
          <a:ext cx="4279525" cy="2590620"/>
        </p:xfrm>
        <a:graphic>
          <a:graphicData uri="http://schemas.openxmlformats.org/drawingml/2006/table">
            <a:tbl>
              <a:tblPr>
                <a:noFill/>
              </a:tblPr>
              <a:tblGrid>
                <a:gridCol w="1739400"/>
                <a:gridCol w="1725800"/>
                <a:gridCol w="814325"/>
              </a:tblGrid>
              <a:tr h="396200">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dirty="0" lang="en-US">
                          <a:solidFill>
                            <a:schemeClr val="lt2"/>
                          </a:solidFill>
                        </a:rPr>
                        <a:t>Name </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0">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2108a</a:t>
                      </a:r>
                      <a:r>
                        <a:rPr dirty="0" lang="en-US">
                          <a:solidFill>
                            <a:schemeClr val="bg1"/>
                          </a:solidFill>
                          <a:latin typeface="Times New Roman" panose="02020603050405020304" pitchFamily="18" charset="0"/>
                          <a:cs typeface="Times New Roman" panose="02020603050405020304" pitchFamily="18" charset="0"/>
                        </a:rPr>
                        <a:t>3</a:t>
                      </a:r>
                      <a:r>
                        <a:rPr dirty="0" lang="en-US">
                          <a:solidFill>
                            <a:schemeClr val="bg1"/>
                          </a:solidFill>
                          <a:latin typeface="Times New Roman" panose="02020603050405020304" pitchFamily="18" charset="0"/>
                          <a:cs typeface="Times New Roman" panose="02020603050405020304" pitchFamily="18" charset="0"/>
                        </a:rPr>
                        <a:t>3</a:t>
                      </a:r>
                      <a:r>
                        <a:rPr dirty="0" lang="en-US">
                          <a:solidFill>
                            <a:schemeClr val="bg1"/>
                          </a:solidFill>
                          <a:latin typeface="Times New Roman" panose="02020603050405020304" pitchFamily="18" charset="0"/>
                          <a:cs typeface="Times New Roman" panose="02020603050405020304" pitchFamily="18" charset="0"/>
                        </a:rPr>
                        <a:t>2</a:t>
                      </a:r>
                      <a:r>
                        <a:rPr dirty="0" lang="en-US">
                          <a:solidFill>
                            <a:schemeClr val="bg1"/>
                          </a:solidFill>
                          <a:latin typeface="Times New Roman" panose="02020603050405020304" pitchFamily="18" charset="0"/>
                          <a:cs typeface="Times New Roman" panose="02020603050405020304" pitchFamily="18" charset="0"/>
                        </a:rPr>
                        <a:t>9</a:t>
                      </a:r>
                      <a:r>
                        <a:rPr dirty="0" lang="en-US">
                          <a:solidFill>
                            <a:schemeClr val="bg1"/>
                          </a:solidFill>
                          <a:latin typeface="Times New Roman" panose="02020603050405020304" pitchFamily="18" charset="0"/>
                          <a:cs typeface="Times New Roman" panose="02020603050405020304" pitchFamily="18" charset="0"/>
                        </a:rPr>
                        <a:t>4</a:t>
                      </a:r>
                      <a:endParaRPr altLang="en-US" lang="zh-CN"/>
                    </a:p>
                  </a:txBody>
                  <a:tcPr marL="91425" marR="91425" marT="91425" marB="91425"/>
                </a:tc>
                <a:tc>
                  <a:txBody>
                    <a:bodyPr/>
                    <a:p>
                      <a:pPr algn="l" indent="0" lvl="0" marL="0" rtl="0">
                        <a:spcBef>
                          <a:spcPts val="0"/>
                        </a:spcBef>
                        <a:spcAft>
                          <a:spcPts val="0"/>
                        </a:spcAft>
                        <a:buNone/>
                      </a:pPr>
                      <a:r>
                        <a:rPr dirty="0" lang="en-US">
                          <a:solidFill>
                            <a:schemeClr val="bg1"/>
                          </a:solidFill>
                          <a:latin typeface="Times New Roman" panose="02020603050405020304" pitchFamily="18" charset="0"/>
                          <a:cs typeface="Times New Roman" panose="02020603050405020304" pitchFamily="18" charset="0"/>
                        </a:rPr>
                        <a:t>R</a:t>
                      </a:r>
                      <a:r>
                        <a:rPr dirty="0" lang="en-US">
                          <a:solidFill>
                            <a:schemeClr val="bg1"/>
                          </a:solidFill>
                          <a:latin typeface="Times New Roman" panose="02020603050405020304" pitchFamily="18" charset="0"/>
                          <a:cs typeface="Times New Roman" panose="02020603050405020304" pitchFamily="18" charset="0"/>
                        </a:rPr>
                        <a:t>u</a:t>
                      </a:r>
                      <a:r>
                        <a:rPr dirty="0" lang="en-US">
                          <a:solidFill>
                            <a:schemeClr val="bg1"/>
                          </a:solidFill>
                          <a:latin typeface="Times New Roman" panose="02020603050405020304" pitchFamily="18" charset="0"/>
                          <a:cs typeface="Times New Roman" panose="02020603050405020304" pitchFamily="18" charset="0"/>
                        </a:rPr>
                        <a:t>t</a:t>
                      </a:r>
                      <a:r>
                        <a:rPr dirty="0" lang="en-US">
                          <a:solidFill>
                            <a:schemeClr val="bg1"/>
                          </a:solidFill>
                          <a:latin typeface="Times New Roman" panose="02020603050405020304" pitchFamily="18" charset="0"/>
                          <a:cs typeface="Times New Roman" panose="02020603050405020304" pitchFamily="18" charset="0"/>
                        </a:rPr>
                        <a:t>h</a:t>
                      </a:r>
                      <a:r>
                        <a:rPr dirty="0" lang="en-US">
                          <a:solidFill>
                            <a:schemeClr val="bg1"/>
                          </a:solidFill>
                          <a:latin typeface="Times New Roman" panose="02020603050405020304" pitchFamily="18" charset="0"/>
                          <a:cs typeface="Times New Roman" panose="02020603050405020304" pitchFamily="18" charset="0"/>
                        </a:rPr>
                        <a:t> </a:t>
                      </a:r>
                      <a:r>
                        <a:rPr dirty="0" lang="en-US">
                          <a:solidFill>
                            <a:schemeClr val="bg1"/>
                          </a:solidFill>
                          <a:latin typeface="Times New Roman" panose="02020603050405020304" pitchFamily="18" charset="0"/>
                          <a:cs typeface="Times New Roman" panose="02020603050405020304" pitchFamily="18" charset="0"/>
                        </a:rPr>
                        <a:t>A</a:t>
                      </a:r>
                      <a:r>
                        <a:rPr dirty="0" lang="en-US">
                          <a:solidFill>
                            <a:schemeClr val="bg1"/>
                          </a:solidFill>
                          <a:latin typeface="Times New Roman" panose="02020603050405020304" pitchFamily="18" charset="0"/>
                          <a:cs typeface="Times New Roman" panose="02020603050405020304" pitchFamily="18" charset="0"/>
                        </a:rPr>
                        <a:t>n</a:t>
                      </a:r>
                      <a:r>
                        <a:rPr dirty="0" lang="en-US">
                          <a:solidFill>
                            <a:schemeClr val="bg1"/>
                          </a:solidFill>
                          <a:latin typeface="Times New Roman" panose="02020603050405020304" pitchFamily="18" charset="0"/>
                          <a:cs typeface="Times New Roman" panose="02020603050405020304" pitchFamily="18" charset="0"/>
                        </a:rPr>
                        <a:t>g</a:t>
                      </a:r>
                      <a:r>
                        <a:rPr dirty="0" lang="en-US">
                          <a:solidFill>
                            <a:schemeClr val="bg1"/>
                          </a:solidFill>
                          <a:latin typeface="Times New Roman" panose="02020603050405020304" pitchFamily="18" charset="0"/>
                          <a:cs typeface="Times New Roman" panose="02020603050405020304" pitchFamily="18" charset="0"/>
                        </a:rPr>
                        <a:t>e</a:t>
                      </a:r>
                      <a:r>
                        <a:rPr dirty="0" lang="en-US">
                          <a:solidFill>
                            <a:schemeClr val="bg1"/>
                          </a:solidFill>
                          <a:latin typeface="Times New Roman" panose="02020603050405020304" pitchFamily="18" charset="0"/>
                          <a:cs typeface="Times New Roman" panose="02020603050405020304" pitchFamily="18" charset="0"/>
                        </a:rPr>
                        <a:t>l</a:t>
                      </a:r>
                      <a:r>
                        <a:rPr dirty="0" lang="en-US">
                          <a:solidFill>
                            <a:schemeClr val="bg1"/>
                          </a:solidFill>
                          <a:latin typeface="Times New Roman" panose="02020603050405020304" pitchFamily="18" charset="0"/>
                          <a:cs typeface="Times New Roman" panose="02020603050405020304" pitchFamily="18" charset="0"/>
                        </a:rPr>
                        <a:t>.</a:t>
                      </a:r>
                      <a:r>
                        <a:rPr dirty="0" lang="en-US">
                          <a:solidFill>
                            <a:schemeClr val="bg1"/>
                          </a:solidFill>
                          <a:latin typeface="Times New Roman" panose="02020603050405020304" pitchFamily="18" charset="0"/>
                          <a:cs typeface="Times New Roman" panose="02020603050405020304" pitchFamily="18" charset="0"/>
                        </a:rPr>
                        <a:t> </a:t>
                      </a:r>
                      <a:r>
                        <a:rPr dirty="0" lang="en-US">
                          <a:solidFill>
                            <a:schemeClr val="bg1"/>
                          </a:solidFill>
                          <a:latin typeface="Times New Roman" panose="02020603050405020304" pitchFamily="18" charset="0"/>
                          <a:cs typeface="Times New Roman" panose="02020603050405020304" pitchFamily="18" charset="0"/>
                        </a:rPr>
                        <a:t>V</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tr>
              <a:tr h="0">
                <a:tc>
                  <a:txBody>
                    <a:bodyPr/>
                    <a:p>
                      <a:pPr algn="l" indent="0" lvl="0" marL="0" rtl="0">
                        <a:spcBef>
                          <a:spcPts val="0"/>
                        </a:spcBef>
                        <a:spcAft>
                          <a:spcPts val="0"/>
                        </a:spcAft>
                        <a:buNone/>
                      </a:pPr>
                      <a:r>
                        <a:rPr dirty="0" lang="en-US">
                          <a:solidFill>
                            <a:schemeClr val="bg1"/>
                          </a:solidFill>
                          <a:latin typeface="Times New Roman" panose="02020603050405020304" pitchFamily="18" charset="0"/>
                          <a:cs typeface="Times New Roman" panose="02020603050405020304" pitchFamily="18" charset="0"/>
                        </a:rPr>
                        <a:t>2</a:t>
                      </a:r>
                      <a:r>
                        <a:rPr dirty="0" lang="en-US">
                          <a:solidFill>
                            <a:schemeClr val="bg1"/>
                          </a:solidFill>
                          <a:latin typeface="Times New Roman" panose="02020603050405020304" pitchFamily="18" charset="0"/>
                          <a:cs typeface="Times New Roman" panose="02020603050405020304" pitchFamily="18" charset="0"/>
                        </a:rPr>
                        <a:t>1</a:t>
                      </a:r>
                      <a:r>
                        <a:rPr dirty="0" lang="en-US">
                          <a:solidFill>
                            <a:schemeClr val="bg1"/>
                          </a:solidFill>
                          <a:latin typeface="Times New Roman" panose="02020603050405020304" pitchFamily="18" charset="0"/>
                          <a:cs typeface="Times New Roman" panose="02020603050405020304" pitchFamily="18" charset="0"/>
                        </a:rPr>
                        <a:t>0</a:t>
                      </a:r>
                      <a:r>
                        <a:rPr dirty="0" lang="en-US">
                          <a:solidFill>
                            <a:schemeClr val="bg1"/>
                          </a:solidFill>
                          <a:latin typeface="Times New Roman" panose="02020603050405020304" pitchFamily="18" charset="0"/>
                          <a:cs typeface="Times New Roman" panose="02020603050405020304" pitchFamily="18" charset="0"/>
                        </a:rPr>
                        <a:t>8</a:t>
                      </a:r>
                      <a:r>
                        <a:rPr dirty="0" lang="en-US">
                          <a:solidFill>
                            <a:schemeClr val="bg1"/>
                          </a:solidFill>
                          <a:latin typeface="Times New Roman" panose="02020603050405020304" pitchFamily="18" charset="0"/>
                          <a:cs typeface="Times New Roman" panose="02020603050405020304" pitchFamily="18" charset="0"/>
                        </a:rPr>
                        <a:t>a</a:t>
                      </a:r>
                      <a:r>
                        <a:rPr dirty="0" lang="en-US">
                          <a:solidFill>
                            <a:schemeClr val="bg1"/>
                          </a:solidFill>
                          <a:latin typeface="Times New Roman" panose="02020603050405020304" pitchFamily="18" charset="0"/>
                          <a:cs typeface="Times New Roman" panose="02020603050405020304" pitchFamily="18" charset="0"/>
                        </a:rPr>
                        <a:t>3</a:t>
                      </a:r>
                      <a:r>
                        <a:rPr dirty="0" lang="en-US">
                          <a:solidFill>
                            <a:schemeClr val="bg1"/>
                          </a:solidFill>
                          <a:latin typeface="Times New Roman" panose="02020603050405020304" pitchFamily="18" charset="0"/>
                          <a:cs typeface="Times New Roman" panose="02020603050405020304" pitchFamily="18" charset="0"/>
                        </a:rPr>
                        <a:t>3</a:t>
                      </a:r>
                      <a:r>
                        <a:rPr dirty="0" lang="en-US">
                          <a:solidFill>
                            <a:schemeClr val="bg1"/>
                          </a:solidFill>
                          <a:latin typeface="Times New Roman" panose="02020603050405020304" pitchFamily="18" charset="0"/>
                          <a:cs typeface="Times New Roman" panose="02020603050405020304" pitchFamily="18" charset="0"/>
                        </a:rPr>
                        <a:t>2</a:t>
                      </a:r>
                      <a:r>
                        <a:rPr dirty="0" lang="en-US">
                          <a:solidFill>
                            <a:schemeClr val="bg1"/>
                          </a:solidFill>
                          <a:latin typeface="Times New Roman" panose="02020603050405020304" pitchFamily="18" charset="0"/>
                          <a:cs typeface="Times New Roman" panose="02020603050405020304" pitchFamily="18" charset="0"/>
                        </a:rPr>
                        <a:t>7</a:t>
                      </a:r>
                      <a:r>
                        <a:rPr dirty="0" lang="en-US">
                          <a:solidFill>
                            <a:schemeClr val="bg1"/>
                          </a:solidFill>
                          <a:latin typeface="Times New Roman" panose="02020603050405020304" pitchFamily="18" charset="0"/>
                          <a:cs typeface="Times New Roman" panose="02020603050405020304" pitchFamily="18" charset="0"/>
                        </a:rPr>
                        <a:t>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indent="0" lvl="0" marL="0" rtl="0">
                        <a:spcBef>
                          <a:spcPts val="0"/>
                        </a:spcBef>
                        <a:spcAft>
                          <a:spcPts val="0"/>
                        </a:spcAft>
                        <a:buNone/>
                      </a:pPr>
                      <a:r>
                        <a:rPr dirty="0" lang="en-US">
                          <a:solidFill>
                            <a:schemeClr val="bg1"/>
                          </a:solidFill>
                          <a:latin typeface="Times New Roman" panose="02020603050405020304" pitchFamily="18" charset="0"/>
                          <a:cs typeface="Times New Roman" panose="02020603050405020304" pitchFamily="18" charset="0"/>
                        </a:rPr>
                        <a:t>H</a:t>
                      </a:r>
                      <a:r>
                        <a:rPr dirty="0" lang="en-US">
                          <a:solidFill>
                            <a:schemeClr val="bg1"/>
                          </a:solidFill>
                          <a:latin typeface="Times New Roman" panose="02020603050405020304" pitchFamily="18" charset="0"/>
                          <a:cs typeface="Times New Roman" panose="02020603050405020304" pitchFamily="18" charset="0"/>
                        </a:rPr>
                        <a:t>a</a:t>
                      </a:r>
                      <a:r>
                        <a:rPr dirty="0" lang="en-US">
                          <a:solidFill>
                            <a:schemeClr val="bg1"/>
                          </a:solidFill>
                          <a:latin typeface="Times New Roman" panose="02020603050405020304" pitchFamily="18" charset="0"/>
                          <a:cs typeface="Times New Roman" panose="02020603050405020304" pitchFamily="18" charset="0"/>
                        </a:rPr>
                        <a:t>r</a:t>
                      </a:r>
                      <a:r>
                        <a:rPr dirty="0" lang="en-US">
                          <a:solidFill>
                            <a:schemeClr val="bg1"/>
                          </a:solidFill>
                          <a:latin typeface="Times New Roman" panose="02020603050405020304" pitchFamily="18" charset="0"/>
                          <a:cs typeface="Times New Roman" panose="02020603050405020304" pitchFamily="18" charset="0"/>
                        </a:rPr>
                        <a:t>s</a:t>
                      </a:r>
                      <a:r>
                        <a:rPr dirty="0" lang="en-US">
                          <a:solidFill>
                            <a:schemeClr val="bg1"/>
                          </a:solidFill>
                          <a:latin typeface="Times New Roman" panose="02020603050405020304" pitchFamily="18" charset="0"/>
                          <a:cs typeface="Times New Roman" panose="02020603050405020304" pitchFamily="18" charset="0"/>
                        </a:rPr>
                        <a:t>h</a:t>
                      </a:r>
                      <a:r>
                        <a:rPr dirty="0" lang="en-US">
                          <a:solidFill>
                            <a:schemeClr val="bg1"/>
                          </a:solidFill>
                          <a:latin typeface="Times New Roman" panose="02020603050405020304" pitchFamily="18" charset="0"/>
                          <a:cs typeface="Times New Roman" panose="02020603050405020304" pitchFamily="18" charset="0"/>
                        </a:rPr>
                        <a:t>a</a:t>
                      </a:r>
                      <a:r>
                        <a:rPr dirty="0" lang="en-US">
                          <a:solidFill>
                            <a:schemeClr val="bg1"/>
                          </a:solidFill>
                          <a:latin typeface="Times New Roman" panose="02020603050405020304" pitchFamily="18" charset="0"/>
                          <a:cs typeface="Times New Roman" panose="02020603050405020304" pitchFamily="18" charset="0"/>
                        </a:rPr>
                        <a:t> </a:t>
                      </a:r>
                      <a:r>
                        <a:rPr dirty="0" lang="en-US">
                          <a:solidFill>
                            <a:schemeClr val="bg1"/>
                          </a:solidFill>
                          <a:latin typeface="Times New Roman" panose="02020603050405020304" pitchFamily="18" charset="0"/>
                          <a:cs typeface="Times New Roman" panose="02020603050405020304" pitchFamily="18" charset="0"/>
                        </a:rPr>
                        <a:t>.</a:t>
                      </a:r>
                      <a:r>
                        <a:rPr dirty="0" lang="en-US">
                          <a:solidFill>
                            <a:schemeClr val="bg1"/>
                          </a:solidFill>
                          <a:latin typeface="Times New Roman" panose="02020603050405020304" pitchFamily="18" charset="0"/>
                          <a:cs typeface="Times New Roman" panose="02020603050405020304" pitchFamily="18" charset="0"/>
                        </a:rPr>
                        <a:t>A</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indent="0" lvl="0" marL="0" rtl="0">
                        <a:spcBef>
                          <a:spcPts val="0"/>
                        </a:spcBef>
                        <a:spcAft>
                          <a:spcPts val="0"/>
                        </a:spcAft>
                        <a:buNone/>
                      </a:pPr>
                      <a:r>
                        <a:rPr dirty="0" lang="en-US">
                          <a:solidFill>
                            <a:schemeClr val="bg1"/>
                          </a:solidFill>
                          <a:latin typeface="Times New Roman" panose="02020603050405020304" pitchFamily="18" charset="0"/>
                          <a:cs typeface="Times New Roman" panose="02020603050405020304" pitchFamily="18" charset="0"/>
                        </a:rPr>
                        <a:t>A</a:t>
                      </a:r>
                      <a:r>
                        <a:rPr dirty="0" lang="en-US">
                          <a:solidFill>
                            <a:schemeClr val="bg1"/>
                          </a:solidFill>
                          <a:latin typeface="Times New Roman" panose="02020603050405020304" pitchFamily="18" charset="0"/>
                          <a:cs typeface="Times New Roman" panose="02020603050405020304" pitchFamily="18" charset="0"/>
                        </a:rPr>
                        <a:t>3</a:t>
                      </a:r>
                      <a:r>
                        <a:rPr dirty="0" lang="en-US">
                          <a:solidFill>
                            <a:schemeClr val="bg1"/>
                          </a:solidFill>
                          <a:latin typeface="Times New Roman" panose="02020603050405020304" pitchFamily="18" charset="0"/>
                          <a:cs typeface="Times New Roman" panose="02020603050405020304" pitchFamily="18" charset="0"/>
                        </a:rPr>
                        <a:t>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r>
              <a:tr h="0">
                <a:tc>
                  <a:txBody>
                    <a:bodyPr/>
                    <a:p>
                      <a:pPr algn="l" indent="0" lvl="0" marL="0" rtl="0">
                        <a:spcBef>
                          <a:spcPts val="0"/>
                        </a:spcBef>
                        <a:spcAft>
                          <a:spcPts val="0"/>
                        </a:spcAft>
                        <a:buNone/>
                      </a:pPr>
                      <a:r>
                        <a:rPr dirty="0" lang="en-US">
                          <a:solidFill>
                            <a:schemeClr val="bg1"/>
                          </a:solidFill>
                          <a:latin typeface="Times New Roman" panose="02020603050405020304" pitchFamily="18" charset="0"/>
                          <a:cs typeface="Times New Roman" panose="02020603050405020304" pitchFamily="18" charset="0"/>
                        </a:rPr>
                        <a:t>2</a:t>
                      </a:r>
                      <a:r>
                        <a:rPr dirty="0" lang="en-US">
                          <a:solidFill>
                            <a:schemeClr val="bg1"/>
                          </a:solidFill>
                          <a:latin typeface="Times New Roman" panose="02020603050405020304" pitchFamily="18" charset="0"/>
                          <a:cs typeface="Times New Roman" panose="02020603050405020304" pitchFamily="18" charset="0"/>
                        </a:rPr>
                        <a:t>1</a:t>
                      </a:r>
                      <a:r>
                        <a:rPr dirty="0" lang="en-US">
                          <a:solidFill>
                            <a:schemeClr val="bg1"/>
                          </a:solidFill>
                          <a:latin typeface="Times New Roman" panose="02020603050405020304" pitchFamily="18" charset="0"/>
                          <a:cs typeface="Times New Roman" panose="02020603050405020304" pitchFamily="18" charset="0"/>
                        </a:rPr>
                        <a:t>0</a:t>
                      </a:r>
                      <a:r>
                        <a:rPr dirty="0" lang="en-US">
                          <a:solidFill>
                            <a:schemeClr val="bg1"/>
                          </a:solidFill>
                          <a:latin typeface="Times New Roman" panose="02020603050405020304" pitchFamily="18" charset="0"/>
                          <a:cs typeface="Times New Roman" panose="02020603050405020304" pitchFamily="18" charset="0"/>
                        </a:rPr>
                        <a:t>8</a:t>
                      </a:r>
                      <a:r>
                        <a:rPr dirty="0" lang="en-US">
                          <a:solidFill>
                            <a:schemeClr val="bg1"/>
                          </a:solidFill>
                          <a:latin typeface="Times New Roman" panose="02020603050405020304" pitchFamily="18" charset="0"/>
                          <a:cs typeface="Times New Roman" panose="02020603050405020304" pitchFamily="18" charset="0"/>
                        </a:rPr>
                        <a:t>a</a:t>
                      </a:r>
                      <a:r>
                        <a:rPr dirty="0" lang="en-US">
                          <a:solidFill>
                            <a:schemeClr val="bg1"/>
                          </a:solidFill>
                          <a:latin typeface="Times New Roman" panose="02020603050405020304" pitchFamily="18" charset="0"/>
                          <a:cs typeface="Times New Roman" panose="02020603050405020304" pitchFamily="18" charset="0"/>
                        </a:rPr>
                        <a:t>3</a:t>
                      </a:r>
                      <a:r>
                        <a:rPr dirty="0" lang="en-US">
                          <a:solidFill>
                            <a:schemeClr val="bg1"/>
                          </a:solidFill>
                          <a:latin typeface="Times New Roman" panose="02020603050405020304" pitchFamily="18" charset="0"/>
                          <a:cs typeface="Times New Roman" panose="02020603050405020304" pitchFamily="18" charset="0"/>
                        </a:rPr>
                        <a:t>3</a:t>
                      </a:r>
                      <a:r>
                        <a:rPr dirty="0" lang="en-US">
                          <a:solidFill>
                            <a:schemeClr val="bg1"/>
                          </a:solidFill>
                          <a:latin typeface="Times New Roman" panose="02020603050405020304" pitchFamily="18" charset="0"/>
                          <a:cs typeface="Times New Roman" panose="02020603050405020304" pitchFamily="18" charset="0"/>
                        </a:rPr>
                        <a:t>2</a:t>
                      </a:r>
                      <a:r>
                        <a:rPr dirty="0" lang="en-US">
                          <a:solidFill>
                            <a:schemeClr val="bg1"/>
                          </a:solidFill>
                          <a:latin typeface="Times New Roman" panose="02020603050405020304" pitchFamily="18" charset="0"/>
                          <a:cs typeface="Times New Roman" panose="02020603050405020304" pitchFamily="18" charset="0"/>
                        </a:rPr>
                        <a:t>8</a:t>
                      </a:r>
                      <a:r>
                        <a:rPr dirty="0" lang="en-US">
                          <a:solidFill>
                            <a:schemeClr val="bg1"/>
                          </a:solidFill>
                          <a:latin typeface="Times New Roman" panose="02020603050405020304" pitchFamily="18" charset="0"/>
                          <a:cs typeface="Times New Roman" panose="02020603050405020304" pitchFamily="18" charset="0"/>
                        </a:rPr>
                        <a:t>7</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indent="0" lvl="0" marL="0" rtl="0">
                        <a:spcBef>
                          <a:spcPts val="0"/>
                        </a:spcBef>
                        <a:spcAft>
                          <a:spcPts val="0"/>
                        </a:spcAft>
                        <a:buNone/>
                      </a:pPr>
                      <a:r>
                        <a:rPr dirty="0" lang="en-US">
                          <a:solidFill>
                            <a:schemeClr val="bg1"/>
                          </a:solidFill>
                          <a:latin typeface="Times New Roman" panose="02020603050405020304" pitchFamily="18" charset="0"/>
                          <a:cs typeface="Times New Roman" panose="02020603050405020304" pitchFamily="18" charset="0"/>
                        </a:rPr>
                        <a:t>N</a:t>
                      </a:r>
                      <a:r>
                        <a:rPr dirty="0" lang="en-US">
                          <a:solidFill>
                            <a:schemeClr val="bg1"/>
                          </a:solidFill>
                          <a:latin typeface="Times New Roman" panose="02020603050405020304" pitchFamily="18" charset="0"/>
                          <a:cs typeface="Times New Roman" panose="02020603050405020304" pitchFamily="18" charset="0"/>
                        </a:rPr>
                        <a:t>a</a:t>
                      </a:r>
                      <a:r>
                        <a:rPr dirty="0" lang="en-US">
                          <a:solidFill>
                            <a:schemeClr val="bg1"/>
                          </a:solidFill>
                          <a:latin typeface="Times New Roman" panose="02020603050405020304" pitchFamily="18" charset="0"/>
                          <a:cs typeface="Times New Roman" panose="02020603050405020304" pitchFamily="18" charset="0"/>
                        </a:rPr>
                        <a:t>r</a:t>
                      </a:r>
                      <a:r>
                        <a:rPr dirty="0" lang="en-US">
                          <a:solidFill>
                            <a:schemeClr val="bg1"/>
                          </a:solidFill>
                          <a:latin typeface="Times New Roman" panose="02020603050405020304" pitchFamily="18" charset="0"/>
                          <a:cs typeface="Times New Roman" panose="02020603050405020304" pitchFamily="18" charset="0"/>
                        </a:rPr>
                        <a:t>m</a:t>
                      </a:r>
                      <a:r>
                        <a:rPr dirty="0" lang="en-US">
                          <a:solidFill>
                            <a:schemeClr val="bg1"/>
                          </a:solidFill>
                          <a:latin typeface="Times New Roman" panose="02020603050405020304" pitchFamily="18" charset="0"/>
                          <a:cs typeface="Times New Roman" panose="02020603050405020304" pitchFamily="18" charset="0"/>
                        </a:rPr>
                        <a:t>a</a:t>
                      </a:r>
                      <a:r>
                        <a:rPr dirty="0" lang="en-US">
                          <a:solidFill>
                            <a:schemeClr val="bg1"/>
                          </a:solidFill>
                          <a:latin typeface="Times New Roman" panose="02020603050405020304" pitchFamily="18" charset="0"/>
                          <a:cs typeface="Times New Roman" panose="02020603050405020304" pitchFamily="18" charset="0"/>
                        </a:rPr>
                        <a:t>d</a:t>
                      </a:r>
                      <a:r>
                        <a:rPr dirty="0" lang="en-US">
                          <a:solidFill>
                            <a:schemeClr val="bg1"/>
                          </a:solidFill>
                          <a:latin typeface="Times New Roman" panose="02020603050405020304" pitchFamily="18" charset="0"/>
                          <a:cs typeface="Times New Roman" panose="02020603050405020304" pitchFamily="18" charset="0"/>
                        </a:rPr>
                        <a:t>h</a:t>
                      </a:r>
                      <a:r>
                        <a:rPr dirty="0" lang="en-US">
                          <a:solidFill>
                            <a:schemeClr val="bg1"/>
                          </a:solidFill>
                          <a:latin typeface="Times New Roman" panose="02020603050405020304" pitchFamily="18" charset="0"/>
                          <a:cs typeface="Times New Roman" panose="02020603050405020304" pitchFamily="18" charset="0"/>
                        </a:rPr>
                        <a:t>a</a:t>
                      </a:r>
                      <a:r>
                        <a:rPr dirty="0" lang="en-US">
                          <a:solidFill>
                            <a:schemeClr val="bg1"/>
                          </a:solidFill>
                          <a:latin typeface="Times New Roman" panose="02020603050405020304" pitchFamily="18" charset="0"/>
                          <a:cs typeface="Times New Roman" panose="02020603050405020304" pitchFamily="18" charset="0"/>
                        </a:rPr>
                        <a:t> </a:t>
                      </a:r>
                      <a:r>
                        <a:rPr dirty="0" lang="en-US">
                          <a:solidFill>
                            <a:schemeClr val="bg1"/>
                          </a:solidFill>
                          <a:latin typeface="Times New Roman" panose="02020603050405020304" pitchFamily="18" charset="0"/>
                          <a:cs typeface="Times New Roman" panose="02020603050405020304" pitchFamily="18" charset="0"/>
                        </a:rPr>
                        <a:t>.</a:t>
                      </a:r>
                      <a:r>
                        <a:rPr dirty="0" lang="en-US">
                          <a:solidFill>
                            <a:schemeClr val="bg1"/>
                          </a:solidFill>
                          <a:latin typeface="Times New Roman" panose="02020603050405020304" pitchFamily="18" charset="0"/>
                          <a:cs typeface="Times New Roman" panose="02020603050405020304" pitchFamily="18" charset="0"/>
                        </a:rPr>
                        <a:t>k</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altLang="en-US" lang="en-US">
                          <a:solidFill>
                            <a:srgbClr val="FFFFFF"/>
                          </a:solidFill>
                        </a:rPr>
                        <a:t>A</a:t>
                      </a:r>
                      <a:r>
                        <a:rPr altLang="en-US" lang="en-US">
                          <a:solidFill>
                            <a:srgbClr val="FFFFFF"/>
                          </a:solidFill>
                        </a:rPr>
                        <a:t>3</a:t>
                      </a:r>
                      <a:r>
                        <a:rPr altLang="en-US" lang="en-US">
                          <a:solidFill>
                            <a:srgbClr val="FFFFFF"/>
                          </a:solidFill>
                        </a:rPr>
                        <a:t>3</a:t>
                      </a:r>
                      <a:endParaRPr altLang="en-US" lang="zh-CN"/>
                    </a:p>
                  </a:txBody>
                  <a:tcPr marL="91425" marR="91425" marT="91425" marB="91425"/>
                </a:tc>
              </a:tr>
              <a:tr h="0">
                <a:tc>
                  <a:txBody>
                    <a:bodyPr/>
                    <a:p>
                      <a:pPr algn="l" indent="0" lvl="0" marL="0" rtl="0">
                        <a:spcBef>
                          <a:spcPts val="0"/>
                        </a:spcBef>
                        <a:spcAft>
                          <a:spcPts val="0"/>
                        </a:spcAft>
                        <a:buNone/>
                      </a:pPr>
                      <a:r>
                        <a:rPr dirty="0" lang="en-US">
                          <a:solidFill>
                            <a:schemeClr val="bg1"/>
                          </a:solidFill>
                        </a:rPr>
                        <a:t>2</a:t>
                      </a:r>
                      <a:r>
                        <a:rPr dirty="0" lang="en-US">
                          <a:solidFill>
                            <a:schemeClr val="bg1"/>
                          </a:solidFill>
                        </a:rPr>
                        <a:t>1</a:t>
                      </a:r>
                      <a:r>
                        <a:rPr dirty="0" lang="en-US">
                          <a:solidFill>
                            <a:schemeClr val="bg1"/>
                          </a:solidFill>
                        </a:rPr>
                        <a:t>0</a:t>
                      </a:r>
                      <a:r>
                        <a:rPr dirty="0" lang="en-US">
                          <a:solidFill>
                            <a:schemeClr val="bg1"/>
                          </a:solidFill>
                        </a:rPr>
                        <a:t>8</a:t>
                      </a:r>
                      <a:r>
                        <a:rPr dirty="0" lang="en-US">
                          <a:solidFill>
                            <a:schemeClr val="bg1"/>
                          </a:solidFill>
                        </a:rPr>
                        <a:t>a</a:t>
                      </a:r>
                      <a:r>
                        <a:rPr dirty="0" lang="en-US">
                          <a:solidFill>
                            <a:schemeClr val="bg1"/>
                          </a:solidFill>
                        </a:rPr>
                        <a:t>3</a:t>
                      </a:r>
                      <a:r>
                        <a:rPr dirty="0" lang="en-US">
                          <a:solidFill>
                            <a:schemeClr val="bg1"/>
                          </a:solidFill>
                        </a:rPr>
                        <a:t>3</a:t>
                      </a:r>
                      <a:r>
                        <a:rPr dirty="0" lang="en-US">
                          <a:solidFill>
                            <a:schemeClr val="bg1"/>
                          </a:solidFill>
                        </a:rPr>
                        <a:t>3</a:t>
                      </a:r>
                      <a:r>
                        <a:rPr dirty="0" lang="en-US">
                          <a:solidFill>
                            <a:schemeClr val="bg1"/>
                          </a:solidFill>
                        </a:rPr>
                        <a:t>0</a:t>
                      </a:r>
                      <a:r>
                        <a:rPr dirty="0" lang="en-US">
                          <a:solidFill>
                            <a:schemeClr val="bg1"/>
                          </a:solidFill>
                        </a:rPr>
                        <a:t>3</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US">
                          <a:solidFill>
                            <a:schemeClr val="bg1"/>
                          </a:solidFill>
                        </a:rPr>
                        <a:t>T</a:t>
                      </a:r>
                      <a:r>
                        <a:rPr dirty="0" lang="en-US">
                          <a:solidFill>
                            <a:schemeClr val="bg1"/>
                          </a:solidFill>
                        </a:rPr>
                        <a:t>h</a:t>
                      </a:r>
                      <a:r>
                        <a:rPr dirty="0" lang="en-US">
                          <a:solidFill>
                            <a:schemeClr val="bg1"/>
                          </a:solidFill>
                        </a:rPr>
                        <a:t>a</a:t>
                      </a:r>
                      <a:r>
                        <a:rPr dirty="0" lang="en-US">
                          <a:solidFill>
                            <a:schemeClr val="bg1"/>
                          </a:solidFill>
                        </a:rPr>
                        <a:t>m</a:t>
                      </a:r>
                      <a:r>
                        <a:rPr dirty="0" lang="en-US">
                          <a:solidFill>
                            <a:schemeClr val="bg1"/>
                          </a:solidFill>
                        </a:rPr>
                        <a:t>a</a:t>
                      </a:r>
                      <a:r>
                        <a:rPr dirty="0" lang="en-US">
                          <a:solidFill>
                            <a:schemeClr val="bg1"/>
                          </a:solidFill>
                        </a:rPr>
                        <a:t>r</a:t>
                      </a:r>
                      <a:r>
                        <a:rPr dirty="0" lang="en-US">
                          <a:solidFill>
                            <a:schemeClr val="bg1"/>
                          </a:solidFill>
                        </a:rPr>
                        <a:t>a</a:t>
                      </a:r>
                      <a:r>
                        <a:rPr dirty="0" lang="en-US">
                          <a:solidFill>
                            <a:schemeClr val="bg1"/>
                          </a:solidFill>
                        </a:rPr>
                        <a:t>i</a:t>
                      </a:r>
                      <a:r>
                        <a:rPr dirty="0" lang="en-US">
                          <a:solidFill>
                            <a:schemeClr val="bg1"/>
                          </a:solidFill>
                        </a:rPr>
                        <a:t> </a:t>
                      </a:r>
                      <a:r>
                        <a:rPr dirty="0" lang="en-US">
                          <a:solidFill>
                            <a:schemeClr val="bg1"/>
                          </a:solidFill>
                        </a:rPr>
                        <a:t>s</a:t>
                      </a:r>
                      <a:r>
                        <a:rPr dirty="0" lang="en-US">
                          <a:solidFill>
                            <a:schemeClr val="bg1"/>
                          </a:solidFill>
                        </a:rPr>
                        <a:t>e</a:t>
                      </a:r>
                      <a:r>
                        <a:rPr dirty="0" lang="en-US">
                          <a:solidFill>
                            <a:schemeClr val="bg1"/>
                          </a:solidFill>
                        </a:rPr>
                        <a:t>l</a:t>
                      </a:r>
                      <a:r>
                        <a:rPr dirty="0" lang="en-US">
                          <a:solidFill>
                            <a:schemeClr val="bg1"/>
                          </a:solidFill>
                        </a:rPr>
                        <a:t>v</a:t>
                      </a:r>
                      <a:r>
                        <a:rPr dirty="0" lang="en-US">
                          <a:solidFill>
                            <a:schemeClr val="bg1"/>
                          </a:solidFill>
                        </a:rPr>
                        <a:t>i</a:t>
                      </a:r>
                      <a:r>
                        <a:rPr dirty="0" lang="en-US">
                          <a:solidFill>
                            <a:schemeClr val="bg1"/>
                          </a:solidFill>
                        </a:rPr>
                        <a:t>i</a:t>
                      </a:r>
                      <a:r>
                        <a:rPr dirty="0" lang="en-US">
                          <a:solidFill>
                            <a:schemeClr val="bg1"/>
                          </a:solidFill>
                        </a:rPr>
                        <a:t>.</a:t>
                      </a:r>
                      <a:r>
                        <a:rPr dirty="0" lang="en-US">
                          <a:solidFill>
                            <a:schemeClr val="bg1"/>
                          </a:solidFill>
                        </a:rPr>
                        <a:t>R</a:t>
                      </a:r>
                      <a:r>
                        <a:rPr dirty="0" lang="en-US">
                          <a:solidFill>
                            <a:schemeClr val="bg1"/>
                          </a:solidFill>
                        </a:rPr>
                        <a:t>.</a:t>
                      </a:r>
                      <a:r>
                        <a:rPr dirty="0" lang="en-US">
                          <a:solidFill>
                            <a:schemeClr val="bg1"/>
                          </a:solidFill>
                        </a:rPr>
                        <a:t>V</a:t>
                      </a: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US">
                          <a:solidFill>
                            <a:schemeClr val="bg1"/>
                          </a:solidFill>
                        </a:rPr>
                        <a:t>A</a:t>
                      </a:r>
                      <a:r>
                        <a:rPr dirty="0" lang="en-US">
                          <a:solidFill>
                            <a:schemeClr val="bg1"/>
                          </a:solidFill>
                        </a:rPr>
                        <a:t>3</a:t>
                      </a:r>
                      <a:r>
                        <a:rPr dirty="0" lang="en-US">
                          <a:solidFill>
                            <a:schemeClr val="bg1"/>
                          </a:solidFill>
                        </a:rPr>
                        <a:t>3</a:t>
                      </a:r>
                      <a:endParaRPr dirty="0" lang="en-IN">
                        <a:solidFill>
                          <a:schemeClr val="bg1"/>
                        </a:solidFill>
                      </a:endParaRPr>
                    </a:p>
                  </a:txBody>
                  <a:tcPr marL="91425" marR="91425" marT="91425" marB="91425"/>
                </a:tc>
              </a:tr>
              <a:tr h="0">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590" name="Text Placeholder 2"/>
          <p:cNvSpPr>
            <a:spLocks noGrp="1"/>
          </p:cNvSpPr>
          <p:nvPr>
            <p:ph type="body" sz="quarter" idx="13"/>
          </p:nvPr>
        </p:nvSpPr>
        <p:spPr>
          <a:xfrm>
            <a:off x="195833" y="734756"/>
            <a:ext cx="4286220" cy="4235684"/>
          </a:xfrm>
        </p:spPr>
        <p:txBody>
          <a:bodyPr/>
          <a:p>
            <a:r>
              <a:rPr b="1" dirty="0" lang="en-US">
                <a:latin typeface="Times New Roman" panose="02020603050405020304" pitchFamily="18" charset="0"/>
                <a:ea typeface="Tahoma" panose="020B0604030504040204" pitchFamily="34" charset="0"/>
                <a:cs typeface="Times New Roman" panose="02020603050405020304" pitchFamily="18" charset="0"/>
              </a:rPr>
              <a:t>1.Introduction</a:t>
            </a:r>
          </a:p>
          <a:p>
            <a:r>
              <a:rPr b="1" dirty="0" lang="en-US">
                <a:latin typeface="Times New Roman" panose="02020603050405020304" pitchFamily="18" charset="0"/>
                <a:ea typeface="Tahoma" panose="020B0604030504040204" pitchFamily="34" charset="0"/>
                <a:cs typeface="Times New Roman" panose="02020603050405020304" pitchFamily="18" charset="0"/>
              </a:rPr>
              <a:t>1.1 Purpose</a:t>
            </a:r>
          </a:p>
          <a:p>
            <a:r>
              <a:rPr altLang="en-US" b="1" dirty="0" lang="en-US">
                <a:latin typeface="Times New Roman" panose="02020603050405020304" pitchFamily="18" charset="0"/>
                <a:ea typeface="Tahoma" panose="020B0604030504040204" pitchFamily="34" charset="0"/>
                <a:cs typeface="Times New Roman" panose="02020603050405020304" pitchFamily="18" charset="0"/>
              </a:rPr>
              <a:t>The Calendar Scheduler is a tool used to organize and schedule events, appointments, and tasks. It allows users to view their upcoming schedule in a daily, weekly, or monthly format and set reminders for important events. Some calendar schedulers also offer collaboration features, allowing users to share their calendars with others and schedule group meetings. Overall, the Calendar Scheduler is a useful tool for managing time and staying organized.</a:t>
            </a:r>
            <a:endParaRPr altLang="en-US" 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592" name="Text Placeholder 2"/>
          <p:cNvSpPr>
            <a:spLocks noGrp="1"/>
          </p:cNvSpPr>
          <p:nvPr>
            <p:ph type="body" sz="quarter" idx="13"/>
          </p:nvPr>
        </p:nvSpPr>
        <p:spPr>
          <a:xfrm>
            <a:off x="144711" y="787791"/>
            <a:ext cx="4794063" cy="4041739"/>
          </a:xfrm>
        </p:spPr>
        <p:txBody>
          <a:bodyPr/>
          <a:p>
            <a:pPr algn="just">
              <a:lnSpc>
                <a:spcPct val="115000"/>
              </a:lnSpc>
              <a:spcAft>
                <a:spcPts val="1000"/>
              </a:spcAft>
            </a:pPr>
            <a:r>
              <a:rPr b="1" dirty="0" lang="en-IN">
                <a:effectLst/>
                <a:latin typeface="Times New Roman" panose="02020603050405020304" pitchFamily="18" charset="0"/>
                <a:ea typeface="Tahoma" panose="020B0604030504040204" pitchFamily="34" charset="0"/>
                <a:cs typeface="Times New Roman" panose="02020603050405020304" pitchFamily="18" charset="0"/>
              </a:rPr>
              <a:t>1.3 Scope</a:t>
            </a:r>
            <a:endParaRPr dirty="0" lang="en-IN">
              <a:effectLst/>
              <a:latin typeface="Times New Roman" panose="02020603050405020304" pitchFamily="18" charset="0"/>
              <a:ea typeface="Tahoma" panose="020B0604030504040204" pitchFamily="34" charset="0"/>
              <a:cs typeface="Times New Roman" panose="02020603050405020304" pitchFamily="18" charset="0"/>
            </a:endParaRPr>
          </a:p>
          <a:p>
            <a:r>
              <a:rPr dirty="0" sz="1800" lang="en-IN">
                <a:effectLst/>
                <a:latin typeface="Times New Roman" panose="02020603050405020304" pitchFamily="18" charset="0"/>
                <a:ea typeface="Tahoma" panose="020B0604030504040204" pitchFamily="34" charset="0"/>
                <a:cs typeface="Times New Roman" panose="02020603050405020304" pitchFamily="18" charset="0"/>
              </a:rPr>
              <a:t>A calendar scheduler is a tool or software that helps individuals or teams manage their time effectively by scheduling and organizing their daily, weekly, or monthly tasks, meetings, events, and deadlines. It enables users to create, view, edit, and share their calendars with others, set reminders, and receive notifications. The scope of a calendar scheduler can range from personal use for individuals to team use for businesses and organizations</a:t>
            </a:r>
            <a:endParaRPr dirty="0" sz="1800" lang="en-IN">
              <a:effectLst/>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594" name="Title 1"/>
          <p:cNvSpPr>
            <a:spLocks noGrp="1"/>
          </p:cNvSpPr>
          <p:nvPr>
            <p:ph type="body" sz="quarter" idx="13"/>
          </p:nvPr>
        </p:nvSpPr>
        <p:spPr>
          <a:xfrm>
            <a:off x="144463" y="717550"/>
            <a:ext cx="4343400" cy="3889375"/>
          </a:xfrm>
        </p:spPr>
        <p:txBody>
          <a:bodyPr/>
          <a:p>
            <a:pPr algn="just" indent="0" marL="0">
              <a:lnSpc>
                <a:spcPct val="107000"/>
              </a:lnSpc>
              <a:spcAft>
                <a:spcPts val="800"/>
              </a:spcAft>
              <a:buNone/>
            </a:pPr>
            <a:r>
              <a:rPr b="1" dirty="0" sz="1000" lang="en-US">
                <a:effectLst/>
                <a:latin typeface="Times New Roman" panose="02020603050405020304" pitchFamily="18" charset="0"/>
                <a:ea typeface="Calibri" panose="020F0502020204030204" pitchFamily="34" charset="0"/>
                <a:cs typeface="Times New Roman" panose="02020603050405020304" pitchFamily="18" charset="0"/>
              </a:rPr>
              <a:t>2.4 OPERATING ENVIRONMENT</a:t>
            </a:r>
          </a:p>
          <a:p>
            <a:pPr>
              <a:lnSpc>
                <a:spcPct val="107000"/>
              </a:lnSpc>
              <a:spcAft>
                <a:spcPts val="800"/>
              </a:spcAft>
            </a:pPr>
            <a:r>
              <a:rPr dirty="0" sz="1000"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1000" lang="en-US" err="1">
                <a:effectLst/>
                <a:latin typeface="Times New Roman" panose="02020603050405020304" pitchFamily="18" charset="0"/>
                <a:ea typeface="Times New Roman" panose="02020603050405020304" pitchFamily="18" charset="0"/>
                <a:cs typeface="Times New Roman" panose="02020603050405020304" pitchFamily="18" charset="0"/>
              </a:rPr>
              <a:t>Xampp</a:t>
            </a:r>
            <a:r>
              <a:rPr dirty="0" sz="1000" lang="en-US">
                <a:effectLst/>
                <a:latin typeface="Times New Roman" panose="02020603050405020304" pitchFamily="18" charset="0"/>
                <a:ea typeface="Times New Roman" panose="02020603050405020304" pitchFamily="18" charset="0"/>
                <a:cs typeface="Times New Roman" panose="02020603050405020304" pitchFamily="18" charset="0"/>
              </a:rPr>
              <a:t> </a:t>
            </a:r>
            <a:endParaRPr dirty="0" sz="1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dirty="0" sz="1000" lang="en-US">
                <a:effectLst/>
                <a:latin typeface="Times New Roman" panose="02020603050405020304" pitchFamily="18" charset="0"/>
                <a:ea typeface="Times New Roman" panose="02020603050405020304" pitchFamily="18" charset="0"/>
                <a:cs typeface="Times New Roman" panose="02020603050405020304" pitchFamily="18" charset="0"/>
              </a:rPr>
              <a:t>VS code </a:t>
            </a:r>
            <a:endParaRPr dirty="0" sz="1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dirty="0" sz="1000" lang="en-US">
                <a:effectLst/>
                <a:latin typeface="Times New Roman" panose="02020603050405020304" pitchFamily="18" charset="0"/>
                <a:ea typeface="Times New Roman" panose="02020603050405020304" pitchFamily="18" charset="0"/>
                <a:cs typeface="Times New Roman" panose="02020603050405020304" pitchFamily="18" charset="0"/>
              </a:rPr>
              <a:t> Microsoft edge or Chrome</a:t>
            </a:r>
            <a:endParaRPr dirty="0" sz="1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indent="0" marL="0">
              <a:lnSpc>
                <a:spcPct val="107000"/>
              </a:lnSpc>
              <a:spcAft>
                <a:spcPts val="800"/>
              </a:spcAft>
              <a:buNone/>
            </a:pPr>
            <a:endParaRPr dirty="0" sz="10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indent="0" marL="0">
              <a:lnSpc>
                <a:spcPct val="107000"/>
              </a:lnSpc>
              <a:spcAft>
                <a:spcPts val="800"/>
              </a:spcAft>
              <a:buNone/>
            </a:pPr>
            <a:r>
              <a:rPr b="1" dirty="0" sz="1000" lang="en-US">
                <a:effectLst/>
                <a:latin typeface="Times New Roman" panose="02020603050405020304" pitchFamily="18" charset="0"/>
                <a:ea typeface="Calibri" panose="020F0502020204030204" pitchFamily="34" charset="0"/>
                <a:cs typeface="Times New Roman" panose="02020603050405020304" pitchFamily="18" charset="0"/>
              </a:rPr>
              <a:t>2.5 DESIGN AND IMPLEMENTATION CONSTRAITS</a:t>
            </a:r>
          </a:p>
          <a:p>
            <a:pPr>
              <a:lnSpc>
                <a:spcPct val="107000"/>
              </a:lnSpc>
            </a:pPr>
            <a:r>
              <a:rPr dirty="0" sz="1000" lang="en-US">
                <a:effectLst/>
                <a:latin typeface="Times New Roman" panose="02020603050405020304" pitchFamily="18" charset="0"/>
                <a:ea typeface="Times New Roman" panose="02020603050405020304" pitchFamily="18" charset="0"/>
                <a:cs typeface="Times New Roman" panose="02020603050405020304" pitchFamily="18" charset="0"/>
              </a:rPr>
              <a:t>The website will be compatible with Microsoft Edge and Chrome.</a:t>
            </a:r>
            <a:endParaRPr dirty="0" sz="1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pPr>
            <a:r>
              <a:rPr dirty="0" sz="1000" lang="en-US">
                <a:effectLst/>
                <a:latin typeface="Times New Roman" panose="02020603050405020304" pitchFamily="18" charset="0"/>
                <a:ea typeface="Times New Roman" panose="02020603050405020304" pitchFamily="18" charset="0"/>
                <a:cs typeface="Times New Roman" panose="02020603050405020304" pitchFamily="18" charset="0"/>
              </a:rPr>
              <a:t>The website only supports the English language.</a:t>
            </a:r>
            <a:endParaRPr dirty="0" sz="1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dirty="0" sz="1000" lang="en-US">
                <a:effectLst/>
                <a:latin typeface="Times New Roman" panose="02020603050405020304" pitchFamily="18" charset="0"/>
                <a:ea typeface="Times New Roman" panose="02020603050405020304" pitchFamily="18" charset="0"/>
                <a:cs typeface="Times New Roman" panose="02020603050405020304" pitchFamily="18" charset="0"/>
              </a:rPr>
              <a:t>To use </a:t>
            </a:r>
            <a:r>
              <a:rPr dirty="0" sz="1000" lang="en-US" err="1">
                <a:effectLst/>
                <a:latin typeface="Times New Roman" panose="02020603050405020304" pitchFamily="18" charset="0"/>
                <a:ea typeface="Times New Roman" panose="02020603050405020304" pitchFamily="18" charset="0"/>
                <a:cs typeface="Times New Roman" panose="02020603050405020304" pitchFamily="18" charset="0"/>
              </a:rPr>
              <a:t>localhost,Xampp</a:t>
            </a:r>
            <a:r>
              <a:rPr dirty="0" sz="1000"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1000" lang="en-US" err="1">
                <a:effectLst/>
                <a:latin typeface="Times New Roman" panose="02020603050405020304" pitchFamily="18" charset="0"/>
                <a:ea typeface="Times New Roman" panose="02020603050405020304" pitchFamily="18" charset="0"/>
                <a:cs typeface="Times New Roman" panose="02020603050405020304" pitchFamily="18" charset="0"/>
              </a:rPr>
              <a:t>apache</a:t>
            </a:r>
            <a:r>
              <a:rPr dirty="0" sz="1000" lang="en-US">
                <a:effectLst/>
                <a:latin typeface="Times New Roman" panose="02020603050405020304" pitchFamily="18" charset="0"/>
                <a:ea typeface="Times New Roman" panose="02020603050405020304" pitchFamily="18" charset="0"/>
                <a:cs typeface="Times New Roman" panose="02020603050405020304" pitchFamily="18" charset="0"/>
              </a:rPr>
              <a:t> have to </a:t>
            </a:r>
            <a:r>
              <a:rPr dirty="0" sz="1000" lang="en-US" err="1">
                <a:effectLst/>
                <a:latin typeface="Times New Roman" panose="02020603050405020304" pitchFamily="18" charset="0"/>
                <a:ea typeface="Times New Roman" panose="02020603050405020304" pitchFamily="18" charset="0"/>
                <a:cs typeface="Times New Roman" panose="02020603050405020304" pitchFamily="18" charset="0"/>
              </a:rPr>
              <a:t>stastar</a:t>
            </a:r>
            <a:endParaRPr dirty="0" sz="1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pPr>
            <a:endParaRPr dirty="0" sz="1800" lang="en-US">
              <a:effectLst/>
              <a:latin typeface="Calibri" panose="020F0502020204030204" pitchFamily="34" charset="0"/>
              <a:ea typeface="Times New Roman" panose="02020603050405020304" pitchFamily="18" charset="0"/>
              <a:cs typeface="Latha"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595" name="Title 1"/>
          <p:cNvSpPr>
            <a:spLocks noGrp="1"/>
          </p:cNvSpPr>
          <p:nvPr>
            <p:ph type="body" sz="quarter" idx="13"/>
          </p:nvPr>
        </p:nvSpPr>
        <p:spPr>
          <a:xfrm>
            <a:off x="228600" y="770197"/>
            <a:ext cx="4449274" cy="3449594"/>
          </a:xfrm>
        </p:spPr>
        <p:txBody>
          <a:bodyPr>
            <a:normAutofit fontScale="92857" lnSpcReduction="20000"/>
          </a:bodyPr>
          <a:p>
            <a:r>
              <a:rPr dirty="0" sz="4000" lang="en-US">
                <a:latin typeface="Times New Roman" panose="02020603050405020304" pitchFamily="18" charset="0"/>
                <a:cs typeface="Times New Roman" panose="02020603050405020304" pitchFamily="18" charset="0"/>
              </a:rPr>
              <a:t>2.6 USER DOCUMENTATION</a:t>
            </a:r>
            <a:endParaRPr sz="2800"/>
          </a:p>
          <a:p>
            <a:r>
              <a:rPr altLang="en-US" lang="zh-CN"/>
              <a:t>Glossary: This provides a list of terms and definitions used in the calendar scheduler to help users understand the software's features and functions.</a:t>
            </a:r>
            <a:endParaRPr altLang="en-US" lang="zh-CN"/>
          </a:p>
          <a:p>
            <a:r>
              <a:rPr altLang="en-US" lang="zh-CN"/>
              <a:t>User support: This provides information on how to access user support, including contact information and support resources.</a:t>
            </a:r>
            <a:endParaRPr altLang="en-US" lang="zh-CN"/>
          </a:p>
          <a:p>
            <a:r>
              <a:rPr altLang="en-US" lang="zh-CN"/>
              <a:t>User documentation should be written in clear, concise, and user-friendly language and should be easily accessible to users. It should also be updated regularly to reflect any changes or updates to the software.</a:t>
            </a:r>
            <a:endParaRPr altLang="en-US" lang="zh-CN"/>
          </a:p>
          <a:p>
            <a:endParaRPr altLang="en-US" lang="zh-CN"/>
          </a:p>
          <a:p>
            <a:endParaRPr altLang="en-US" lang="zh-CN"/>
          </a:p>
          <a:p>
            <a:endParaRPr altLang="en-US"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597" name="Title 1"/>
          <p:cNvSpPr>
            <a:spLocks noGrp="1"/>
          </p:cNvSpPr>
          <p:nvPr>
            <p:ph type="body" sz="quarter" idx="13"/>
          </p:nvPr>
        </p:nvSpPr>
        <p:spPr>
          <a:xfrm>
            <a:off x="117568" y="709176"/>
            <a:ext cx="4540079" cy="3995225"/>
          </a:xfrm>
        </p:spPr>
        <p:txBody>
          <a:bodyPr>
            <a:normAutofit/>
          </a:bodyPr>
          <a:p>
            <a:pPr indent="0" marL="0">
              <a:buNone/>
            </a:pPr>
            <a:r>
              <a:rPr dirty="0" sz="1000" lang="en-US">
                <a:latin typeface="Times New Roman" panose="02020603050405020304" pitchFamily="18" charset="0"/>
                <a:cs typeface="Times New Roman" panose="02020603050405020304" pitchFamily="18" charset="0"/>
              </a:rPr>
              <a:t>3. External Interface Requirements</a:t>
            </a:r>
          </a:p>
          <a:p>
            <a:pPr indent="0" marL="0">
              <a:buNone/>
            </a:pPr>
            <a:endParaRPr altLang="en-US" lang="zh-CN"/>
          </a:p>
          <a:p>
            <a:pPr indent="0" marL="0">
              <a:buNone/>
            </a:pPr>
            <a:r>
              <a:rPr altLang="en-US" dirty="0" sz="1000" lang="en-GB">
                <a:latin typeface="Times New Roman" panose="02020603050405020304" pitchFamily="18" charset="0"/>
                <a:cs typeface="Times New Roman" panose="02020603050405020304" pitchFamily="18" charset="0"/>
              </a:rPr>
              <a:t>•</a:t>
            </a:r>
            <a:r>
              <a:rPr altLang="en-US" dirty="0" sz="1000" lang="en-US">
                <a:latin typeface="Times New Roman" panose="02020603050405020304" pitchFamily="18" charset="0"/>
                <a:cs typeface="Times New Roman" panose="02020603050405020304" pitchFamily="18" charset="0"/>
              </a:rPr>
              <a:t> </a:t>
            </a:r>
            <a:r>
              <a:rPr dirty="0" sz="1000" lang="en-US">
                <a:latin typeface="Times New Roman" panose="02020603050405020304" pitchFamily="18" charset="0"/>
                <a:cs typeface="Times New Roman" panose="02020603050405020304" pitchFamily="18" charset="0"/>
              </a:rPr>
              <a:t>External interface requirements should be carefully defined and documented to ensure the calendar scheduler can effectively interface with other systems or tools and provide a seamless user experience.</a:t>
            </a:r>
            <a:endParaRPr altLang="en-US" lang="zh-CN"/>
          </a:p>
          <a:p>
            <a:pPr indent="0" marL="0">
              <a:buNone/>
            </a:pPr>
            <a:endParaRPr altLang="en-US" lang="zh-CN"/>
          </a:p>
          <a:p>
            <a:pPr indent="0" marL="0">
              <a:buNone/>
            </a:pPr>
            <a:r>
              <a:rPr altLang="en-US" dirty="0" sz="1000" lang="en-GB">
                <a:latin typeface="Times New Roman" panose="02020603050405020304" pitchFamily="18" charset="0"/>
                <a:cs typeface="Times New Roman" panose="02020603050405020304" pitchFamily="18" charset="0"/>
              </a:rPr>
              <a:t>•</a:t>
            </a:r>
            <a:r>
              <a:rPr altLang="en-US" dirty="0" sz="1000" lang="en-US">
                <a:latin typeface="Times New Roman" panose="02020603050405020304" pitchFamily="18" charset="0"/>
                <a:cs typeface="Times New Roman" panose="02020603050405020304" pitchFamily="18" charset="0"/>
              </a:rPr>
              <a:t> </a:t>
            </a:r>
            <a:r>
              <a:rPr altLang="en-US" dirty="0" sz="1000" lang="en-GB">
                <a:latin typeface="Times New Roman" panose="02020603050405020304" pitchFamily="18" charset="0"/>
                <a:cs typeface="Times New Roman" panose="02020603050405020304" pitchFamily="18" charset="0"/>
              </a:rPr>
              <a:t>Integration with task managers: The calendar scheduler may need to interface with task management tools to allow users to create and manage tasks alongside their events and appointments.</a:t>
            </a:r>
            <a:endParaRPr altLang="en-US" lang="zh-CN"/>
          </a:p>
          <a:p>
            <a:pPr indent="0" marL="0">
              <a:buNone/>
            </a:pPr>
            <a:endParaRPr altLang="en-US" lang="zh-CN"/>
          </a:p>
          <a:p>
            <a:pPr indent="0" marL="0">
              <a:buNone/>
            </a:pPr>
            <a:r>
              <a:rPr altLang="en-US" dirty="0" sz="1000" lang="en-GB">
                <a:latin typeface="Times New Roman" panose="02020603050405020304" pitchFamily="18" charset="0"/>
                <a:cs typeface="Times New Roman" panose="02020603050405020304" pitchFamily="18" charset="0"/>
              </a:rPr>
              <a:t>•</a:t>
            </a:r>
            <a:r>
              <a:rPr altLang="en-US" dirty="0" sz="1000" lang="en-US">
                <a:latin typeface="Times New Roman" panose="02020603050405020304" pitchFamily="18" charset="0"/>
                <a:cs typeface="Times New Roman" panose="02020603050405020304" pitchFamily="18" charset="0"/>
              </a:rPr>
              <a:t> </a:t>
            </a:r>
            <a:r>
              <a:rPr altLang="en-US" dirty="0" sz="1000" lang="en-US">
                <a:latin typeface="Times New Roman" panose="02020603050405020304" pitchFamily="18" charset="0"/>
                <a:cs typeface="Times New Roman" panose="02020603050405020304" pitchFamily="18" charset="0"/>
              </a:rPr>
              <a:t>Mobile access: The calendar scheduler may need to provide a mobile interface or application to allow users to access and manage their calendars on-the-go.</a:t>
            </a:r>
            <a:endParaRPr altLang="en-US" lang="zh-CN"/>
          </a:p>
          <a:p>
            <a:pPr indent="0" marL="0">
              <a:buNone/>
            </a:pPr>
            <a:endParaRPr altLang="en-US" lang="zh-CN"/>
          </a:p>
          <a:p>
            <a:pPr indent="0" marL="0">
              <a:buNone/>
            </a:pPr>
            <a:r>
              <a:rPr altLang="en-US" dirty="0" sz="1000" lang="en-GB">
                <a:latin typeface="Times New Roman" panose="02020603050405020304" pitchFamily="18" charset="0"/>
                <a:cs typeface="Times New Roman" panose="02020603050405020304" pitchFamily="18" charset="0"/>
              </a:rPr>
              <a:t>•</a:t>
            </a:r>
            <a:r>
              <a:rPr altLang="en-US" dirty="0" sz="1000" lang="en-US">
                <a:latin typeface="Times New Roman" panose="02020603050405020304" pitchFamily="18" charset="0"/>
                <a:cs typeface="Times New Roman" panose="02020603050405020304" pitchFamily="18" charset="0"/>
              </a:rPr>
              <a:t> </a:t>
            </a:r>
            <a:r>
              <a:rPr altLang="en-US" dirty="0" sz="1000" lang="zh-CN">
                <a:latin typeface="Times New Roman" panose="02020603050405020304" pitchFamily="18" charset="0"/>
                <a:cs typeface="Times New Roman" panose="02020603050405020304" pitchFamily="18" charset="0"/>
              </a:rPr>
              <a:t>Integration with email clients: The calendar scheduler may need to interface with email clients to allow users to send and receive event invitations or reminders via email.</a:t>
            </a:r>
            <a:endParaRPr altLang="en-US" lang="zh-CN"/>
          </a:p>
          <a:p>
            <a:pPr indent="0" marL="0">
              <a:buNone/>
            </a:pPr>
            <a:endParaRPr altLang="en-US" lang="zh-CN"/>
          </a:p>
          <a:p>
            <a:pPr indent="0" marL="0">
              <a:buNone/>
            </a:pPr>
            <a:r>
              <a:rPr altLang="en-US" dirty="0" sz="1000" lang="en-GB">
                <a:latin typeface="Times New Roman" panose="02020603050405020304" pitchFamily="18" charset="0"/>
                <a:cs typeface="Times New Roman" panose="02020603050405020304" pitchFamily="18" charset="0"/>
              </a:rPr>
              <a:t>•</a:t>
            </a:r>
            <a:r>
              <a:rPr altLang="en-US" dirty="0" sz="1000" lang="en-US">
                <a:latin typeface="Times New Roman" panose="02020603050405020304" pitchFamily="18" charset="0"/>
                <a:cs typeface="Times New Roman" panose="02020603050405020304" pitchFamily="18" charset="0"/>
              </a:rPr>
              <a:t> </a:t>
            </a:r>
            <a:r>
              <a:rPr altLang="en-US" dirty="0" sz="1000" lang="en-US">
                <a:latin typeface="Times New Roman" panose="02020603050405020304" pitchFamily="18" charset="0"/>
                <a:cs typeface="Times New Roman" panose="02020603050405020304" pitchFamily="18" charset="0"/>
              </a:rPr>
              <a:t>API access: The calendar scheduler may need to provide an API for external applications to access and interact with the calendar scheduler's data and functionality</a:t>
            </a:r>
            <a:r>
              <a:rPr dirty="0" sz="1000" lang="en-US">
                <a:latin typeface="Times New Roman" panose="02020603050405020304" pitchFamily="18" charset="0"/>
                <a:cs typeface="Times New Roman" panose="02020603050405020304" pitchFamily="18" charset="0"/>
              </a:rPr>
              <a:t>        </a:t>
            </a:r>
            <a:endParaRPr altLang="en-US" 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612" name="Text Placeholder 1"/>
          <p:cNvSpPr>
            <a:spLocks noGrp="1"/>
          </p:cNvSpPr>
          <p:nvPr>
            <p:ph type="body" idx="1"/>
          </p:nvPr>
        </p:nvSpPr>
        <p:spPr/>
        <p:txBody>
          <a:bodyPr/>
          <a:p>
            <a:r>
              <a:rPr dirty="0" sz="1000" lang="en-IN">
                <a:latin typeface="Times New Roman" panose="02020603050405020304" pitchFamily="18" charset="0"/>
                <a:cs typeface="Times New Roman" panose="02020603050405020304" pitchFamily="18" charset="0"/>
              </a:rPr>
              <a:t>SUMMARY</a:t>
            </a:r>
          </a:p>
          <a:p>
            <a:pPr>
              <a:buNone/>
            </a:pPr>
            <a:endParaRPr dirty="0" lang="en-US"/>
          </a:p>
        </p:txBody>
      </p:sp>
      <p:sp>
        <p:nvSpPr>
          <p:cNvPr id="1048613" name="Text Placeholder 2"/>
          <p:cNvSpPr>
            <a:spLocks noGrp="1"/>
          </p:cNvSpPr>
          <p:nvPr>
            <p:ph type="body" idx="2"/>
          </p:nvPr>
        </p:nvSpPr>
        <p:spPr>
          <a:xfrm>
            <a:off x="135731" y="1194361"/>
            <a:ext cx="4527709" cy="3419203"/>
          </a:xfrm>
        </p:spPr>
        <p:txBody>
          <a:bodyPr>
            <a:normAutofit/>
          </a:bodyPr>
          <a:p>
            <a:r>
              <a:rPr dirty="0" sz="1000" lang="en-US">
                <a:latin typeface="Times New Roman" panose="02020603050405020304" pitchFamily="18" charset="0"/>
                <a:cs typeface="Times New Roman" panose="02020603050405020304" pitchFamily="18" charset="0"/>
              </a:rPr>
              <a:t>A</a:t>
            </a:r>
            <a:r>
              <a:rPr dirty="0" sz="1000" lang="en-US">
                <a:latin typeface="Times New Roman" panose="02020603050405020304" pitchFamily="18" charset="0"/>
                <a:cs typeface="Times New Roman" panose="02020603050405020304" pitchFamily="18" charset="0"/>
              </a:rPr>
              <a:t> </a:t>
            </a:r>
            <a:r>
              <a:rPr dirty="0" sz="1000" lang="en-US">
                <a:latin typeface="Times New Roman" panose="02020603050405020304" pitchFamily="18" charset="0"/>
                <a:cs typeface="Times New Roman" panose="02020603050405020304" pitchFamily="18" charset="0"/>
              </a:rPr>
              <a:t>calendar scheduler website is a web-based tool that allows users to manage their schedule, appointments, and events. Users can view their schedules in a calendar format, create events, set reminders, invite others to events, and receive notifications about upcoming events.</a:t>
            </a:r>
            <a:r>
              <a:rPr dirty="0" sz="1000" lang="en-US">
                <a:latin typeface="Times New Roman" panose="02020603050405020304" pitchFamily="18" charset="0"/>
                <a:cs typeface="Times New Roman" panose="02020603050405020304" pitchFamily="18" charset="0"/>
              </a:rPr>
              <a:t>A</a:t>
            </a:r>
            <a:r>
              <a:rPr dirty="0" sz="1000" lang="en-US">
                <a:latin typeface="Times New Roman" panose="02020603050405020304" pitchFamily="18" charset="0"/>
                <a:cs typeface="Times New Roman" panose="02020603050405020304" pitchFamily="18" charset="0"/>
              </a:rPr>
              <a:t>Users can access their schedules from anywhere with an internet connection, and many calendar scheduler websites offer mobile apps for easy access on-the-go</a:t>
            </a:r>
            <a:endParaRPr dirty="0" sz="1000" lang="en-US">
              <a:latin typeface="Times New Roman" panose="02020603050405020304" pitchFamily="18" charset="0"/>
              <a:cs typeface="Times New Roman" panose="02020603050405020304" pitchFamily="18" charset="0"/>
            </a:endParaRPr>
          </a:p>
        </p:txBody>
      </p:sp>
      <p:sp>
        <p:nvSpPr>
          <p:cNvPr id="1048614" name="Title 3"/>
          <p:cNvSpPr>
            <a:spLocks noGrp="1"/>
          </p:cNvSpPr>
          <p:nvPr>
            <p:ph type="title"/>
          </p:nvPr>
        </p:nvSpPr>
        <p:spPr/>
        <p:txBody>
          <a:bodyPr>
            <a:normAutofit/>
          </a:bodyPr>
          <a:p>
            <a:r>
              <a:rPr dirty="0" lang="en-IN"/>
              <a:t>“</a:t>
            </a:r>
            <a:r>
              <a:rPr dirty="0" lang="en-US"/>
              <a:t>c</a:t>
            </a:r>
            <a:r>
              <a:rPr dirty="0" lang="en-US"/>
              <a:t>a</a:t>
            </a:r>
            <a:r>
              <a:rPr dirty="0" lang="en-US"/>
              <a:t>l</a:t>
            </a:r>
            <a:r>
              <a:rPr dirty="0" lang="en-US"/>
              <a:t>e</a:t>
            </a:r>
            <a:r>
              <a:rPr dirty="0" lang="en-US"/>
              <a:t>n</a:t>
            </a:r>
            <a:r>
              <a:rPr dirty="0" lang="en-US"/>
              <a:t>d</a:t>
            </a:r>
            <a:r>
              <a:rPr dirty="0" lang="en-US"/>
              <a:t>e</a:t>
            </a:r>
            <a:r>
              <a:rPr dirty="0" lang="en-US"/>
              <a:t>r</a:t>
            </a:r>
            <a:r>
              <a:rPr dirty="0" lang="en-US"/>
              <a:t> </a:t>
            </a:r>
            <a:r>
              <a:rPr dirty="0" lang="en-US"/>
              <a:t>s</a:t>
            </a:r>
            <a:r>
              <a:rPr dirty="0" lang="en-US"/>
              <a:t>c</a:t>
            </a:r>
            <a:r>
              <a:rPr dirty="0" lang="en-US"/>
              <a:t>h</a:t>
            </a:r>
            <a:r>
              <a:rPr dirty="0" lang="en-US"/>
              <a:t>e</a:t>
            </a:r>
            <a:r>
              <a:rPr dirty="0" lang="en-US"/>
              <a:t>d</a:t>
            </a:r>
            <a:r>
              <a:rPr dirty="0" lang="en-US"/>
              <a:t>u</a:t>
            </a:r>
            <a:r>
              <a:rPr dirty="0" lang="en-US"/>
              <a:t>l</a:t>
            </a:r>
            <a:r>
              <a:rPr dirty="0" lang="en-US"/>
              <a:t>e</a:t>
            </a:r>
            <a:r>
              <a:rPr dirty="0" lang="en-IN"/>
              <a:t>”</a:t>
            </a:r>
            <a:endParaRPr dirty="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619" name="Text Placeholder 1"/>
          <p:cNvSpPr>
            <a:spLocks noGrp="1"/>
          </p:cNvSpPr>
          <p:nvPr>
            <p:ph type="body" idx="1"/>
          </p:nvPr>
        </p:nvSpPr>
        <p:spPr/>
        <p:txBody>
          <a:bodyPr/>
          <a:p>
            <a:r>
              <a:rPr dirty="0" lang="en-US"/>
              <a:t>Lorem ipsum</a:t>
            </a:r>
          </a:p>
        </p:txBody>
      </p:sp>
      <p:sp>
        <p:nvSpPr>
          <p:cNvPr id="1048620" name="Text Placeholder 2"/>
          <p:cNvSpPr>
            <a:spLocks noGrp="1"/>
          </p:cNvSpPr>
          <p:nvPr>
            <p:ph type="body" idx="2"/>
          </p:nvPr>
        </p:nvSpPr>
        <p:spPr/>
        <p:txBody>
          <a:bodyPr>
            <a:normAutofit fontScale="92857" lnSpcReduction="20000"/>
          </a:bodyPr>
          <a:p>
            <a:r>
              <a:rPr altLang="en-US" lang="zh-CN"/>
              <a:t>https://github.com/Ruthlegna/Group--_A33_11</a:t>
            </a:r>
            <a:endParaRPr altLang="en-US" lang="zh-CN"/>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P.Andrea Jeba Selvi</cp:lastModifiedBy>
  <dcterms:created xsi:type="dcterms:W3CDTF">2020-08-12T13:21:46Z</dcterms:created>
  <dcterms:modified xsi:type="dcterms:W3CDTF">2023-03-10T02:01:33Z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ce3614a253cf46378a82b3353a523c17</vt:lpwstr>
  </property>
</Properties>
</file>